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6"/>
  </p:notesMasterIdLst>
  <p:handoutMasterIdLst>
    <p:handoutMasterId r:id="rId27"/>
  </p:handoutMasterIdLst>
  <p:sldIdLst>
    <p:sldId id="256" r:id="rId5"/>
    <p:sldId id="257" r:id="rId6"/>
    <p:sldId id="258" r:id="rId7"/>
    <p:sldId id="273" r:id="rId8"/>
    <p:sldId id="259" r:id="rId9"/>
    <p:sldId id="260" r:id="rId10"/>
    <p:sldId id="261" r:id="rId11"/>
    <p:sldId id="262" r:id="rId12"/>
    <p:sldId id="270" r:id="rId13"/>
    <p:sldId id="271" r:id="rId14"/>
    <p:sldId id="263" r:id="rId15"/>
    <p:sldId id="274" r:id="rId16"/>
    <p:sldId id="276" r:id="rId17"/>
    <p:sldId id="277" r:id="rId18"/>
    <p:sldId id="269" r:id="rId19"/>
    <p:sldId id="278" r:id="rId20"/>
    <p:sldId id="279" r:id="rId21"/>
    <p:sldId id="267" r:id="rId22"/>
    <p:sldId id="266" r:id="rId23"/>
    <p:sldId id="280" r:id="rId24"/>
    <p:sldId id="272" r:id="rId2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7" orient="horz" pos="2500" userDrawn="1">
          <p15:clr>
            <a:srgbClr val="A4A3A4"/>
          </p15:clr>
        </p15:guide>
        <p15:guide id="8" pos="495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1E4"/>
    <a:srgbClr val="B8D3E8"/>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84E427A-3D55-4303-BF80-6455036E1DE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91" autoAdjust="0"/>
  </p:normalViewPr>
  <p:slideViewPr>
    <p:cSldViewPr snapToGrid="0" showGuides="1">
      <p:cViewPr varScale="1">
        <p:scale>
          <a:sx n="83" d="100"/>
          <a:sy n="83" d="100"/>
        </p:scale>
        <p:origin x="686" y="58"/>
      </p:cViewPr>
      <p:guideLst>
        <p:guide pos="3840"/>
        <p:guide orient="horz" pos="2500"/>
        <p:guide pos="4951"/>
      </p:guideLst>
    </p:cSldViewPr>
  </p:slideViewPr>
  <p:notesTextViewPr>
    <p:cViewPr>
      <p:scale>
        <a:sx n="1" d="1"/>
        <a:sy n="1" d="1"/>
      </p:scale>
      <p:origin x="0" y="0"/>
    </p:cViewPr>
  </p:notesTextViewPr>
  <p:notesViewPr>
    <p:cSldViewPr snapToGrid="0">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8B8B31-1CFE-4A78-A796-40061C1B29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1F5D168-A009-4B34-B08F-277E0D6ABD9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D47A4C-1800-412B-9042-C93F1924AECC}" type="datetimeFigureOut">
              <a:rPr lang="en-US" smtClean="0"/>
              <a:t>2/3/2022</a:t>
            </a:fld>
            <a:endParaRPr lang="en-US" dirty="0"/>
          </a:p>
        </p:txBody>
      </p:sp>
      <p:sp>
        <p:nvSpPr>
          <p:cNvPr id="4" name="Footer Placeholder 3">
            <a:extLst>
              <a:ext uri="{FF2B5EF4-FFF2-40B4-BE49-F238E27FC236}">
                <a16:creationId xmlns:a16="http://schemas.microsoft.com/office/drawing/2014/main" id="{810C826E-30C5-4DD2-97CD-F700F8EBBF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A1BE32A-EDDE-428D-8FA7-84F681D978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81FD62-43B6-432F-96E1-BCDE3916E10C}" type="slidenum">
              <a:rPr lang="en-US" smtClean="0"/>
              <a:t>‹#›</a:t>
            </a:fld>
            <a:endParaRPr lang="en-US" dirty="0"/>
          </a:p>
        </p:txBody>
      </p:sp>
    </p:spTree>
    <p:extLst>
      <p:ext uri="{BB962C8B-B14F-4D97-AF65-F5344CB8AC3E}">
        <p14:creationId xmlns:p14="http://schemas.microsoft.com/office/powerpoint/2010/main" val="1499383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en-US" noProof="0" smtClean="0"/>
              <a:t>2/3/2022</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en-US" noProof="0" smtClean="0"/>
              <a:t>‹#›</a:t>
            </a:fld>
            <a:endParaRPr lang="en-US" noProof="0"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Date">
    <p:spTree>
      <p:nvGrpSpPr>
        <p:cNvPr id="1" name=""/>
        <p:cNvGrpSpPr/>
        <p:nvPr/>
      </p:nvGrpSpPr>
      <p:grpSpPr>
        <a:xfrm>
          <a:off x="0" y="0"/>
          <a:ext cx="0" cy="0"/>
          <a:chOff x="0" y="0"/>
          <a:chExt cx="0" cy="0"/>
        </a:xfrm>
      </p:grpSpPr>
      <p:sp>
        <p:nvSpPr>
          <p:cNvPr id="3" name="Rectangle 2" descr="View of a mountain range">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a16="http://schemas.microsoft.com/office/drawing/2014/main" id="{D846C517-01CF-4924-81A5-DAD4CE0BFA6C}"/>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70000"/>
                </a:schemeClr>
              </a:gs>
              <a:gs pos="100000">
                <a:schemeClr val="accent3">
                  <a:alpha val="70000"/>
                </a:schemeClr>
              </a:gs>
            </a:gsLst>
            <a:lin ang="0" scaled="1"/>
            <a:tileRect/>
          </a:gradFill>
          <a:ln w="12700" cap="flat">
            <a:noFill/>
            <a:prstDash val="solid"/>
            <a:miter/>
          </a:ln>
        </p:spPr>
        <p:txBody>
          <a:bodyPr rtlCol="0" anchor="ctr"/>
          <a:lstStyle/>
          <a:p>
            <a:pPr algn="l"/>
            <a:endParaRPr lang="en-US" noProof="0" dirty="0"/>
          </a:p>
        </p:txBody>
      </p:sp>
      <p:sp>
        <p:nvSpPr>
          <p:cNvPr id="21" name="Text Placeholder 26">
            <a:extLst>
              <a:ext uri="{FF2B5EF4-FFF2-40B4-BE49-F238E27FC236}">
                <a16:creationId xmlns:a16="http://schemas.microsoft.com/office/drawing/2014/main" id="{E013E669-E15F-4096-81CC-6637C4A9F9E7}"/>
              </a:ext>
            </a:extLst>
          </p:cNvPr>
          <p:cNvSpPr>
            <a:spLocks noGrp="1"/>
          </p:cNvSpPr>
          <p:nvPr>
            <p:ph type="body" sz="quarter" idx="21" hasCustomPrompt="1"/>
          </p:nvPr>
        </p:nvSpPr>
        <p:spPr>
          <a:xfrm>
            <a:off x="3912235" y="1680191"/>
            <a:ext cx="4367531" cy="324417"/>
          </a:xfrm>
        </p:spPr>
        <p:txBody>
          <a:bodyPr>
            <a:noAutofit/>
          </a:bodyPr>
          <a:lstStyle>
            <a:lvl1pPr marL="0" indent="0" algn="ctr">
              <a:buNone/>
              <a:defRPr sz="2000" b="1"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20XX</a:t>
            </a:r>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107415"/>
            <a:ext cx="10117959" cy="2281355"/>
          </a:xfrm>
        </p:spPr>
        <p:txBody>
          <a:bodyPr>
            <a:noAutofit/>
          </a:bodyPr>
          <a:lstStyle>
            <a:lvl1pPr algn="ctr">
              <a:defRPr sz="8000" b="0">
                <a:solidFill>
                  <a:schemeClr val="bg1"/>
                </a:solidFill>
              </a:defRPr>
            </a:lvl1pPr>
          </a:lstStyle>
          <a:p>
            <a:r>
              <a:rPr lang="en-US" noProof="0"/>
              <a:t>PRESENTATION</a:t>
            </a:r>
            <a:br>
              <a:rPr lang="en-US" noProof="0"/>
            </a:br>
            <a:r>
              <a:rPr lang="en-US" noProof="0"/>
              <a:t>TITLE</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3912235" y="1333943"/>
            <a:ext cx="4367531" cy="324417"/>
          </a:xfrm>
        </p:spPr>
        <p:txBody>
          <a:bodyPr>
            <a:noAutofit/>
          </a:bodyPr>
          <a:lstStyle>
            <a:lvl1pPr marL="0" indent="0" algn="ctr">
              <a:buNone/>
              <a:defRPr sz="23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Month</a:t>
            </a:r>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1050857" y="4720037"/>
            <a:ext cx="10090287" cy="1101897"/>
          </a:xfrm>
        </p:spPr>
        <p:txBody>
          <a:bodyPr>
            <a:noAutofit/>
          </a:bodyPr>
          <a:lstStyle>
            <a:lvl1pPr marL="0" indent="0" algn="ctr">
              <a:buNone/>
              <a:defRPr sz="3500" b="0" i="0">
                <a:solidFill>
                  <a:schemeClr val="bg2"/>
                </a:solidFill>
              </a:defRPr>
            </a:lvl1pPr>
          </a:lstStyle>
          <a:p>
            <a:pPr lvl="0"/>
            <a:r>
              <a:rPr lang="en-US" noProof="0"/>
              <a:t>Presentation</a:t>
            </a:r>
            <a:br>
              <a:rPr lang="en-US" noProof="0"/>
            </a:br>
            <a:r>
              <a:rPr lang="en-US" noProof="0"/>
              <a:t>Tagline</a:t>
            </a:r>
          </a:p>
        </p:txBody>
      </p:sp>
      <p:sp>
        <p:nvSpPr>
          <p:cNvPr id="5" name="Rectangle 4">
            <a:extLst>
              <a:ext uri="{FF2B5EF4-FFF2-40B4-BE49-F238E27FC236}">
                <a16:creationId xmlns:a16="http://schemas.microsoft.com/office/drawing/2014/main" id="{6691BBC0-FAFE-4A57-9925-6182B74C4CB1}"/>
              </a:ext>
              <a:ext uri="{C183D7F6-B498-43B3-948B-1728B52AA6E4}">
                <adec:decorative xmlns:adec="http://schemas.microsoft.com/office/drawing/2017/decorative" val="1"/>
              </a:ext>
            </a:extLst>
          </p:cNvPr>
          <p:cNvSpPr/>
          <p:nvPr userDrawn="1"/>
        </p:nvSpPr>
        <p:spPr>
          <a:xfrm>
            <a:off x="4879848" y="4453465"/>
            <a:ext cx="2432304" cy="64008"/>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Layout">
    <p:spTree>
      <p:nvGrpSpPr>
        <p:cNvPr id="1" name=""/>
        <p:cNvGrpSpPr/>
        <p:nvPr/>
      </p:nvGrpSpPr>
      <p:grpSpPr>
        <a:xfrm>
          <a:off x="0" y="0"/>
          <a:ext cx="0" cy="0"/>
          <a:chOff x="0" y="0"/>
          <a:chExt cx="0" cy="0"/>
        </a:xfrm>
      </p:grpSpPr>
      <p:sp>
        <p:nvSpPr>
          <p:cNvPr id="3" name="Rectangle 2" descr="View of a lake and mountain range">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a16="http://schemas.microsoft.com/office/drawing/2014/main" id="{D846C517-01CF-4924-81A5-DAD4CE0BFA6C}"/>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16" name="Text Placeholder 26">
            <a:extLst>
              <a:ext uri="{FF2B5EF4-FFF2-40B4-BE49-F238E27FC236}">
                <a16:creationId xmlns:a16="http://schemas.microsoft.com/office/drawing/2014/main" id="{82190F1B-1701-4806-870F-8FC7F32FE4AA}"/>
              </a:ext>
            </a:extLst>
          </p:cNvPr>
          <p:cNvSpPr>
            <a:spLocks noGrp="1"/>
          </p:cNvSpPr>
          <p:nvPr>
            <p:ph type="body" sz="quarter" idx="21" hasCustomPrompt="1"/>
          </p:nvPr>
        </p:nvSpPr>
        <p:spPr>
          <a:xfrm>
            <a:off x="3912235" y="4222968"/>
            <a:ext cx="4367531" cy="474519"/>
          </a:xfrm>
        </p:spPr>
        <p:txBody>
          <a:bodyPr>
            <a:noAutofit/>
          </a:bodyPr>
          <a:lstStyle>
            <a:lvl1pPr marL="0" indent="0" algn="ctr">
              <a:buNone/>
              <a:defRPr sz="35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+7 678-555-0128</a:t>
            </a:r>
          </a:p>
        </p:txBody>
      </p:sp>
      <p:sp>
        <p:nvSpPr>
          <p:cNvPr id="18" name="Text Placeholder 26">
            <a:extLst>
              <a:ext uri="{FF2B5EF4-FFF2-40B4-BE49-F238E27FC236}">
                <a16:creationId xmlns:a16="http://schemas.microsoft.com/office/drawing/2014/main" id="{972B7F81-5409-42D9-B44C-88D9CBD9BAD5}"/>
              </a:ext>
            </a:extLst>
          </p:cNvPr>
          <p:cNvSpPr>
            <a:spLocks noGrp="1"/>
          </p:cNvSpPr>
          <p:nvPr>
            <p:ph type="body" sz="quarter" idx="20" hasCustomPrompt="1"/>
          </p:nvPr>
        </p:nvSpPr>
        <p:spPr>
          <a:xfrm>
            <a:off x="3912235" y="3927698"/>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Phone</a:t>
            </a:r>
          </a:p>
        </p:txBody>
      </p:sp>
      <p:sp>
        <p:nvSpPr>
          <p:cNvPr id="19" name="Text Placeholder 14">
            <a:extLst>
              <a:ext uri="{FF2B5EF4-FFF2-40B4-BE49-F238E27FC236}">
                <a16:creationId xmlns:a16="http://schemas.microsoft.com/office/drawing/2014/main" id="{FAA54554-5CE2-43AD-979D-F095482C49AB}"/>
              </a:ext>
            </a:extLst>
          </p:cNvPr>
          <p:cNvSpPr>
            <a:spLocks noGrp="1"/>
          </p:cNvSpPr>
          <p:nvPr>
            <p:ph type="body" sz="quarter" idx="13" hasCustomPrompt="1"/>
          </p:nvPr>
        </p:nvSpPr>
        <p:spPr>
          <a:xfrm>
            <a:off x="1050857" y="2655074"/>
            <a:ext cx="10090287" cy="606659"/>
          </a:xfrm>
        </p:spPr>
        <p:txBody>
          <a:bodyPr>
            <a:noAutofit/>
          </a:bodyPr>
          <a:lstStyle>
            <a:lvl1pPr marL="0" indent="0" algn="ctr">
              <a:buNone/>
              <a:defRPr sz="3500" b="0" i="0">
                <a:solidFill>
                  <a:schemeClr val="bg2"/>
                </a:solidFill>
              </a:defRPr>
            </a:lvl1pPr>
          </a:lstStyle>
          <a:p>
            <a:pPr lvl="0"/>
            <a:r>
              <a:rPr lang="en-US" noProof="0"/>
              <a:t>Alexander Martensson</a:t>
            </a:r>
          </a:p>
        </p:txBody>
      </p:sp>
      <p:sp>
        <p:nvSpPr>
          <p:cNvPr id="20" name="Text Placeholder 26">
            <a:extLst>
              <a:ext uri="{FF2B5EF4-FFF2-40B4-BE49-F238E27FC236}">
                <a16:creationId xmlns:a16="http://schemas.microsoft.com/office/drawing/2014/main" id="{A1D8F0C1-128A-435B-8585-F0B32496EC79}"/>
              </a:ext>
            </a:extLst>
          </p:cNvPr>
          <p:cNvSpPr>
            <a:spLocks noGrp="1"/>
          </p:cNvSpPr>
          <p:nvPr>
            <p:ph type="body" sz="quarter" idx="22" hasCustomPrompt="1"/>
          </p:nvPr>
        </p:nvSpPr>
        <p:spPr>
          <a:xfrm>
            <a:off x="3135722" y="5230723"/>
            <a:ext cx="5920556" cy="474519"/>
          </a:xfrm>
        </p:spPr>
        <p:txBody>
          <a:bodyPr>
            <a:noAutofit/>
          </a:bodyPr>
          <a:lstStyle>
            <a:lvl1pPr marL="0" indent="0" algn="ctr">
              <a:buNone/>
              <a:defRPr sz="35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martensson@example.com</a:t>
            </a:r>
          </a:p>
        </p:txBody>
      </p:sp>
      <p:sp>
        <p:nvSpPr>
          <p:cNvPr id="22" name="Text Placeholder 26">
            <a:extLst>
              <a:ext uri="{FF2B5EF4-FFF2-40B4-BE49-F238E27FC236}">
                <a16:creationId xmlns:a16="http://schemas.microsoft.com/office/drawing/2014/main" id="{90B48E8B-E525-4852-9167-5281C64B1C37}"/>
              </a:ext>
            </a:extLst>
          </p:cNvPr>
          <p:cNvSpPr>
            <a:spLocks noGrp="1"/>
          </p:cNvSpPr>
          <p:nvPr>
            <p:ph type="body" sz="quarter" idx="23" hasCustomPrompt="1"/>
          </p:nvPr>
        </p:nvSpPr>
        <p:spPr>
          <a:xfrm>
            <a:off x="3912235" y="4929014"/>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Email</a:t>
            </a:r>
          </a:p>
        </p:txBody>
      </p:sp>
      <p:sp>
        <p:nvSpPr>
          <p:cNvPr id="24" name="Title 1">
            <a:extLst>
              <a:ext uri="{FF2B5EF4-FFF2-40B4-BE49-F238E27FC236}">
                <a16:creationId xmlns:a16="http://schemas.microsoft.com/office/drawing/2014/main" id="{0C5EB90F-1ADD-412B-9044-2CC607B786B1}"/>
              </a:ext>
            </a:extLst>
          </p:cNvPr>
          <p:cNvSpPr>
            <a:spLocks noGrp="1"/>
          </p:cNvSpPr>
          <p:nvPr>
            <p:ph type="title" hasCustomPrompt="1"/>
          </p:nvPr>
        </p:nvSpPr>
        <p:spPr>
          <a:xfrm>
            <a:off x="1050856" y="993494"/>
            <a:ext cx="10104124" cy="1517356"/>
          </a:xfrm>
        </p:spPr>
        <p:txBody>
          <a:bodyPr>
            <a:noAutofit/>
          </a:bodyPr>
          <a:lstStyle>
            <a:lvl1pPr algn="ctr">
              <a:defRPr sz="8000" b="0">
                <a:solidFill>
                  <a:schemeClr val="bg1"/>
                </a:solidFill>
              </a:defRPr>
            </a:lvl1pPr>
          </a:lstStyle>
          <a:p>
            <a:r>
              <a:rPr lang="en-US" noProof="0"/>
              <a:t>THANK YOU!</a:t>
            </a:r>
          </a:p>
        </p:txBody>
      </p:sp>
      <p:sp>
        <p:nvSpPr>
          <p:cNvPr id="25" name="Rectangle 24">
            <a:extLst>
              <a:ext uri="{FF2B5EF4-FFF2-40B4-BE49-F238E27FC236}">
                <a16:creationId xmlns:a16="http://schemas.microsoft.com/office/drawing/2014/main" id="{540A1271-E1E7-40AB-9552-9B4249544008}"/>
              </a:ext>
              <a:ext uri="{C183D7F6-B498-43B3-948B-1728B52AA6E4}">
                <adec:decorative xmlns:adec="http://schemas.microsoft.com/office/drawing/2017/decorative" val="1"/>
              </a:ext>
            </a:extLst>
          </p:cNvPr>
          <p:cNvSpPr/>
          <p:nvPr userDrawn="1"/>
        </p:nvSpPr>
        <p:spPr>
          <a:xfrm>
            <a:off x="3156204" y="2421953"/>
            <a:ext cx="5879592" cy="64008"/>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137117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descr="View of a mountain range">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a16="http://schemas.microsoft.com/office/drawing/2014/main" id="{D846C517-01CF-4924-81A5-DAD4CE0BFA6C}"/>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70000"/>
                </a:schemeClr>
              </a:gs>
              <a:gs pos="100000">
                <a:schemeClr val="accent3">
                  <a:alpha val="70000"/>
                </a:schemeClr>
              </a:gs>
            </a:gsLst>
            <a:lin ang="0" scaled="1"/>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107415"/>
            <a:ext cx="10117959" cy="2281355"/>
          </a:xfrm>
        </p:spPr>
        <p:txBody>
          <a:bodyPr>
            <a:noAutofit/>
          </a:bodyPr>
          <a:lstStyle>
            <a:lvl1pPr algn="ctr">
              <a:defRPr sz="8000" b="0">
                <a:solidFill>
                  <a:schemeClr val="bg1"/>
                </a:solidFill>
              </a:defRPr>
            </a:lvl1pPr>
          </a:lstStyle>
          <a:p>
            <a:r>
              <a:rPr lang="en-US" noProof="0"/>
              <a:t>PRESENTATION</a:t>
            </a:r>
            <a:br>
              <a:rPr lang="en-US" noProof="0"/>
            </a:br>
            <a:r>
              <a:rPr lang="en-US" noProof="0"/>
              <a:t>TITLE</a:t>
            </a:r>
          </a:p>
        </p:txBody>
      </p:sp>
      <p:sp>
        <p:nvSpPr>
          <p:cNvPr id="5" name="Rectangle 4">
            <a:extLst>
              <a:ext uri="{FF2B5EF4-FFF2-40B4-BE49-F238E27FC236}">
                <a16:creationId xmlns:a16="http://schemas.microsoft.com/office/drawing/2014/main" id="{6691BBC0-FAFE-4A57-9925-6182B74C4CB1}"/>
              </a:ext>
              <a:ext uri="{C183D7F6-B498-43B3-948B-1728B52AA6E4}">
                <adec:decorative xmlns:adec="http://schemas.microsoft.com/office/drawing/2017/decorative" val="1"/>
              </a:ext>
            </a:extLst>
          </p:cNvPr>
          <p:cNvSpPr/>
          <p:nvPr userDrawn="1"/>
        </p:nvSpPr>
        <p:spPr>
          <a:xfrm>
            <a:off x="4879848" y="4453465"/>
            <a:ext cx="2432304" cy="64008"/>
          </a:xfrm>
          <a:prstGeom prst="rect">
            <a:avLst/>
          </a:prstGeom>
          <a:solidFill>
            <a:schemeClr val="bg2"/>
          </a:solidFill>
          <a:ln w="12700" cap="flat">
            <a:noFill/>
            <a:prstDash val="solid"/>
            <a:miter/>
          </a:ln>
        </p:spPr>
        <p:txBody>
          <a:bodyPr rtlCol="0" anchor="ctr"/>
          <a:lstStyle/>
          <a:p>
            <a:pPr algn="l"/>
            <a:endParaRPr lang="en-US" noProof="0" dirty="0"/>
          </a:p>
        </p:txBody>
      </p:sp>
      <p:sp>
        <p:nvSpPr>
          <p:cNvPr id="9" name="Subtitle 2">
            <a:extLst>
              <a:ext uri="{FF2B5EF4-FFF2-40B4-BE49-F238E27FC236}">
                <a16:creationId xmlns:a16="http://schemas.microsoft.com/office/drawing/2014/main" id="{08214E67-DE9D-42F7-B713-798383BBD13A}"/>
              </a:ext>
            </a:extLst>
          </p:cNvPr>
          <p:cNvSpPr>
            <a:spLocks noGrp="1"/>
          </p:cNvSpPr>
          <p:nvPr>
            <p:ph type="subTitle" idx="1"/>
          </p:nvPr>
        </p:nvSpPr>
        <p:spPr>
          <a:xfrm>
            <a:off x="1037021" y="4720036"/>
            <a:ext cx="10117959" cy="1101898"/>
          </a:xfrm>
        </p:spPr>
        <p:txBody>
          <a:bodyPr vert="horz" lIns="91440" tIns="45720" rIns="91440" bIns="45720" rtlCol="0">
            <a:noAutofit/>
          </a:bodyPr>
          <a:lstStyle>
            <a:lvl1pPr marL="0" indent="0" algn="ctr">
              <a:buNone/>
              <a:defRPr lang="en-US" sz="3500" b="0" i="0" dirty="0">
                <a:solidFill>
                  <a:schemeClr val="bg2"/>
                </a:solidFill>
              </a:defRPr>
            </a:lvl1pPr>
          </a:lstStyle>
          <a:p>
            <a:pPr marL="228600" lvl="0" indent="-228600" algn="ctr"/>
            <a:r>
              <a:rPr lang="en-US" noProof="0"/>
              <a:t>Click to edit Master subtitle style</a:t>
            </a:r>
          </a:p>
        </p:txBody>
      </p:sp>
    </p:spTree>
    <p:extLst>
      <p:ext uri="{BB962C8B-B14F-4D97-AF65-F5344CB8AC3E}">
        <p14:creationId xmlns:p14="http://schemas.microsoft.com/office/powerpoint/2010/main" val="4038553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5" name="Content Placeholder 2">
            <a:extLst>
              <a:ext uri="{FF2B5EF4-FFF2-40B4-BE49-F238E27FC236}">
                <a16:creationId xmlns:a16="http://schemas.microsoft.com/office/drawing/2014/main" id="{01B00995-C0FC-4EC6-A9B0-828FB28FC47F}"/>
              </a:ext>
            </a:extLst>
          </p:cNvPr>
          <p:cNvSpPr>
            <a:spLocks noGrp="1"/>
          </p:cNvSpPr>
          <p:nvPr>
            <p:ph idx="1" hasCustomPrompt="1"/>
          </p:nvPr>
        </p:nvSpPr>
        <p:spPr>
          <a:xfrm>
            <a:off x="838200" y="1825625"/>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3335114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11" name="Content Placeholder 2">
            <a:extLst>
              <a:ext uri="{FF2B5EF4-FFF2-40B4-BE49-F238E27FC236}">
                <a16:creationId xmlns:a16="http://schemas.microsoft.com/office/drawing/2014/main" id="{A122F4F2-F130-4DBE-B244-1D59BBE5CD9D}"/>
              </a:ext>
            </a:extLst>
          </p:cNvPr>
          <p:cNvSpPr>
            <a:spLocks noGrp="1"/>
          </p:cNvSpPr>
          <p:nvPr>
            <p:ph sz="half" idx="1" hasCustomPrompt="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3">
            <a:extLst>
              <a:ext uri="{FF2B5EF4-FFF2-40B4-BE49-F238E27FC236}">
                <a16:creationId xmlns:a16="http://schemas.microsoft.com/office/drawing/2014/main" id="{D4CE5575-876A-4335-83ED-6B346DA1B4D2}"/>
              </a:ext>
            </a:extLst>
          </p:cNvPr>
          <p:cNvSpPr>
            <a:spLocks noGrp="1"/>
          </p:cNvSpPr>
          <p:nvPr>
            <p:ph sz="half" idx="2" hasCustomPrompt="1"/>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25035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11" name="Text Placeholder 2">
            <a:extLst>
              <a:ext uri="{FF2B5EF4-FFF2-40B4-BE49-F238E27FC236}">
                <a16:creationId xmlns:a16="http://schemas.microsoft.com/office/drawing/2014/main" id="{D1F82F6E-10E8-4A58-9655-E18D14D7901F}"/>
              </a:ext>
            </a:extLst>
          </p:cNvPr>
          <p:cNvSpPr>
            <a:spLocks noGrp="1"/>
          </p:cNvSpPr>
          <p:nvPr>
            <p:ph type="body" idx="1" hasCustomPrompt="1"/>
          </p:nvPr>
        </p:nvSpPr>
        <p:spPr>
          <a:xfrm>
            <a:off x="839788" y="1840863"/>
            <a:ext cx="5157787" cy="664211"/>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2" name="Content Placeholder 3">
            <a:extLst>
              <a:ext uri="{FF2B5EF4-FFF2-40B4-BE49-F238E27FC236}">
                <a16:creationId xmlns:a16="http://schemas.microsoft.com/office/drawing/2014/main" id="{C2F6C18E-5BCB-42EF-9310-5BD6E011DF2F}"/>
              </a:ext>
            </a:extLst>
          </p:cNvPr>
          <p:cNvSpPr>
            <a:spLocks noGrp="1"/>
          </p:cNvSpPr>
          <p:nvPr>
            <p:ph sz="half" idx="2" hasCustomPrompt="1"/>
          </p:nvPr>
        </p:nvSpPr>
        <p:spPr>
          <a:xfrm>
            <a:off x="839788" y="2505075"/>
            <a:ext cx="5157787"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4">
            <a:extLst>
              <a:ext uri="{FF2B5EF4-FFF2-40B4-BE49-F238E27FC236}">
                <a16:creationId xmlns:a16="http://schemas.microsoft.com/office/drawing/2014/main" id="{9BA2923F-D123-40C6-A193-B86D683D5B51}"/>
              </a:ext>
            </a:extLst>
          </p:cNvPr>
          <p:cNvSpPr>
            <a:spLocks noGrp="1"/>
          </p:cNvSpPr>
          <p:nvPr>
            <p:ph type="body" sz="quarter" idx="3" hasCustomPrompt="1"/>
          </p:nvPr>
        </p:nvSpPr>
        <p:spPr>
          <a:xfrm>
            <a:off x="6172200" y="1840863"/>
            <a:ext cx="5183188" cy="664212"/>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6" name="Content Placeholder 5">
            <a:extLst>
              <a:ext uri="{FF2B5EF4-FFF2-40B4-BE49-F238E27FC236}">
                <a16:creationId xmlns:a16="http://schemas.microsoft.com/office/drawing/2014/main" id="{8305C175-94AC-44DD-9321-0A8DBDF22DA9}"/>
              </a:ext>
            </a:extLst>
          </p:cNvPr>
          <p:cNvSpPr>
            <a:spLocks noGrp="1"/>
          </p:cNvSpPr>
          <p:nvPr>
            <p:ph sz="quarter" idx="4" hasCustomPrompt="1"/>
          </p:nvPr>
        </p:nvSpPr>
        <p:spPr>
          <a:xfrm>
            <a:off x="6172200" y="2505075"/>
            <a:ext cx="5183188"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75998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2105709"/>
            <a:ext cx="374904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itle 1">
            <a:extLst>
              <a:ext uri="{FF2B5EF4-FFF2-40B4-BE49-F238E27FC236}">
                <a16:creationId xmlns:a16="http://schemas.microsoft.com/office/drawing/2014/main" id="{B1C3E675-6E45-4A81-AEA3-D36388222894}"/>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noProof="0"/>
              <a:t>Click to edit Master title style</a:t>
            </a:r>
          </a:p>
        </p:txBody>
      </p:sp>
      <p:sp>
        <p:nvSpPr>
          <p:cNvPr id="12" name="Text Placeholder 3">
            <a:extLst>
              <a:ext uri="{FF2B5EF4-FFF2-40B4-BE49-F238E27FC236}">
                <a16:creationId xmlns:a16="http://schemas.microsoft.com/office/drawing/2014/main" id="{1E4B599D-7641-40C1-8DAE-110A36403CFF}"/>
              </a:ext>
            </a:extLst>
          </p:cNvPr>
          <p:cNvSpPr>
            <a:spLocks noGrp="1"/>
          </p:cNvSpPr>
          <p:nvPr>
            <p:ph type="body" sz="half" idx="2" hasCustomPrompt="1"/>
          </p:nvPr>
        </p:nvSpPr>
        <p:spPr>
          <a:xfrm>
            <a:off x="839788" y="2177592"/>
            <a:ext cx="3932237" cy="3691396"/>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4" name="Content Placeholder 2">
            <a:extLst>
              <a:ext uri="{FF2B5EF4-FFF2-40B4-BE49-F238E27FC236}">
                <a16:creationId xmlns:a16="http://schemas.microsoft.com/office/drawing/2014/main" id="{709FEF38-E3A7-4527-97CB-AF528BAEBA8F}"/>
              </a:ext>
            </a:extLst>
          </p:cNvPr>
          <p:cNvSpPr>
            <a:spLocks noGrp="1"/>
          </p:cNvSpPr>
          <p:nvPr>
            <p:ph idx="1" hasCustomPrompt="1"/>
          </p:nvPr>
        </p:nvSpPr>
        <p:spPr>
          <a:xfrm>
            <a:off x="5180012" y="457200"/>
            <a:ext cx="6172200" cy="5408613"/>
          </a:xfrm>
        </p:spPr>
        <p:txBody>
          <a:bodyPr>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727947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2105709"/>
            <a:ext cx="374904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itle 1">
            <a:extLst>
              <a:ext uri="{FF2B5EF4-FFF2-40B4-BE49-F238E27FC236}">
                <a16:creationId xmlns:a16="http://schemas.microsoft.com/office/drawing/2014/main" id="{B1C3E675-6E45-4A81-AEA3-D36388222894}"/>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noProof="0"/>
              <a:t>Click to edit Master title style</a:t>
            </a:r>
          </a:p>
        </p:txBody>
      </p:sp>
      <p:sp>
        <p:nvSpPr>
          <p:cNvPr id="12" name="Text Placeholder 3">
            <a:extLst>
              <a:ext uri="{FF2B5EF4-FFF2-40B4-BE49-F238E27FC236}">
                <a16:creationId xmlns:a16="http://schemas.microsoft.com/office/drawing/2014/main" id="{1E4B599D-7641-40C1-8DAE-110A36403CFF}"/>
              </a:ext>
            </a:extLst>
          </p:cNvPr>
          <p:cNvSpPr>
            <a:spLocks noGrp="1"/>
          </p:cNvSpPr>
          <p:nvPr>
            <p:ph type="body" sz="half" idx="2" hasCustomPrompt="1"/>
          </p:nvPr>
        </p:nvSpPr>
        <p:spPr>
          <a:xfrm>
            <a:off x="839788" y="2177592"/>
            <a:ext cx="3932237" cy="3691396"/>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5" name="Picture Placeholder 2">
            <a:extLst>
              <a:ext uri="{FF2B5EF4-FFF2-40B4-BE49-F238E27FC236}">
                <a16:creationId xmlns:a16="http://schemas.microsoft.com/office/drawing/2014/main" id="{1B69B4CE-EB2F-46CF-9A80-64E44E5E95AC}"/>
              </a:ext>
            </a:extLst>
          </p:cNvPr>
          <p:cNvSpPr>
            <a:spLocks noGrp="1"/>
          </p:cNvSpPr>
          <p:nvPr>
            <p:ph type="pic" idx="1"/>
          </p:nvPr>
        </p:nvSpPr>
        <p:spPr>
          <a:xfrm>
            <a:off x="5183188" y="457201"/>
            <a:ext cx="6172200" cy="5403850"/>
          </a:xfrm>
        </p:spPr>
        <p:txBody>
          <a:bodyPr anchor="ct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369830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4312920" y="1667974"/>
            <a:ext cx="356616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FF2B3756-19E0-4B2F-B1D5-7664E0B38BE1}"/>
              </a:ext>
            </a:extLst>
          </p:cNvPr>
          <p:cNvSpPr>
            <a:spLocks noGrp="1"/>
          </p:cNvSpPr>
          <p:nvPr>
            <p:ph type="title"/>
          </p:nvPr>
        </p:nvSpPr>
        <p:spPr/>
        <p:txBody>
          <a:bodyPr/>
          <a:lstStyle>
            <a:lvl1pPr algn="ct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418320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2626306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gs>
              <a:gs pos="100000">
                <a:schemeClr val="accent3"/>
              </a:gs>
            </a:gsLst>
            <a:lin ang="0" scaled="1"/>
            <a:tileRect/>
          </a:gradFill>
          <a:ln w="12700" cap="flat">
            <a:noFill/>
            <a:prstDash val="solid"/>
            <a:miter/>
          </a:ln>
        </p:spPr>
        <p:txBody>
          <a:bodyPr rtlCol="0" anchor="ctr"/>
          <a:lstStyle/>
          <a:p>
            <a:pPr algn="l"/>
            <a:endParaRPr lang="en-US" noProof="0" dirty="0"/>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a:t>HOW TO USE THIS TEMPLATE</a:t>
            </a:r>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2017776" y="1667974"/>
            <a:ext cx="8156448"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31" name="Text Placeholder 21">
            <a:extLst>
              <a:ext uri="{FF2B5EF4-FFF2-40B4-BE49-F238E27FC236}">
                <a16:creationId xmlns:a16="http://schemas.microsoft.com/office/drawing/2014/main" id="{10000CCD-6AFF-4E65-8858-5502306E5811}"/>
              </a:ext>
            </a:extLst>
          </p:cNvPr>
          <p:cNvSpPr>
            <a:spLocks noGrp="1"/>
          </p:cNvSpPr>
          <p:nvPr>
            <p:ph type="body" sz="quarter" idx="13" hasCustomPrompt="1"/>
          </p:nvPr>
        </p:nvSpPr>
        <p:spPr>
          <a:xfrm>
            <a:off x="855578" y="1960171"/>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1</a:t>
            </a:r>
          </a:p>
        </p:txBody>
      </p:sp>
      <p:sp>
        <p:nvSpPr>
          <p:cNvPr id="32" name="Text Placeholder 24">
            <a:extLst>
              <a:ext uri="{FF2B5EF4-FFF2-40B4-BE49-F238E27FC236}">
                <a16:creationId xmlns:a16="http://schemas.microsoft.com/office/drawing/2014/main" id="{D5D777E5-98F6-416A-8D23-3399269D85CB}"/>
              </a:ext>
            </a:extLst>
          </p:cNvPr>
          <p:cNvSpPr>
            <a:spLocks noGrp="1"/>
          </p:cNvSpPr>
          <p:nvPr>
            <p:ph type="body" sz="quarter" idx="14" hasCustomPrompt="1"/>
          </p:nvPr>
        </p:nvSpPr>
        <p:spPr>
          <a:xfrm>
            <a:off x="1442535" y="1984171"/>
            <a:ext cx="3103110"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3" name="Text Placeholder 21">
            <a:extLst>
              <a:ext uri="{FF2B5EF4-FFF2-40B4-BE49-F238E27FC236}">
                <a16:creationId xmlns:a16="http://schemas.microsoft.com/office/drawing/2014/main" id="{C979BADF-99B5-4C91-AAE5-FC2C4DBEDE20}"/>
              </a:ext>
            </a:extLst>
          </p:cNvPr>
          <p:cNvSpPr>
            <a:spLocks noGrp="1"/>
          </p:cNvSpPr>
          <p:nvPr>
            <p:ph type="body" sz="quarter" idx="15" hasCustomPrompt="1"/>
          </p:nvPr>
        </p:nvSpPr>
        <p:spPr>
          <a:xfrm>
            <a:off x="4820642" y="1960171"/>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6706F6A2-1599-4D73-9288-3ECEACDDCAEA}"/>
              </a:ext>
            </a:extLst>
          </p:cNvPr>
          <p:cNvSpPr>
            <a:spLocks noGrp="1"/>
          </p:cNvSpPr>
          <p:nvPr>
            <p:ph type="body" sz="quarter" idx="16" hasCustomPrompt="1"/>
          </p:nvPr>
        </p:nvSpPr>
        <p:spPr>
          <a:xfrm>
            <a:off x="5477939" y="1984171"/>
            <a:ext cx="2243918"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5" name="Text Placeholder 21">
            <a:extLst>
              <a:ext uri="{FF2B5EF4-FFF2-40B4-BE49-F238E27FC236}">
                <a16:creationId xmlns:a16="http://schemas.microsoft.com/office/drawing/2014/main" id="{BAE5E245-1702-4722-895D-0808BB0A868A}"/>
              </a:ext>
            </a:extLst>
          </p:cNvPr>
          <p:cNvSpPr>
            <a:spLocks noGrp="1"/>
          </p:cNvSpPr>
          <p:nvPr>
            <p:ph type="body" sz="quarter" idx="17" hasCustomPrompt="1"/>
          </p:nvPr>
        </p:nvSpPr>
        <p:spPr>
          <a:xfrm>
            <a:off x="7906755" y="1977950"/>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3</a:t>
            </a:r>
          </a:p>
        </p:txBody>
      </p:sp>
      <p:sp>
        <p:nvSpPr>
          <p:cNvPr id="36" name="Text Placeholder 24">
            <a:extLst>
              <a:ext uri="{FF2B5EF4-FFF2-40B4-BE49-F238E27FC236}">
                <a16:creationId xmlns:a16="http://schemas.microsoft.com/office/drawing/2014/main" id="{3701E665-3CED-413C-BAC6-CE003B1494EA}"/>
              </a:ext>
            </a:extLst>
          </p:cNvPr>
          <p:cNvSpPr>
            <a:spLocks noGrp="1"/>
          </p:cNvSpPr>
          <p:nvPr>
            <p:ph type="body" sz="quarter" idx="18" hasCustomPrompt="1"/>
          </p:nvPr>
        </p:nvSpPr>
        <p:spPr>
          <a:xfrm>
            <a:off x="8564052" y="2001950"/>
            <a:ext cx="2959116"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7" name="Text Placeholder 24">
            <a:extLst>
              <a:ext uri="{FF2B5EF4-FFF2-40B4-BE49-F238E27FC236}">
                <a16:creationId xmlns:a16="http://schemas.microsoft.com/office/drawing/2014/main" id="{E01406B4-D44B-4D1E-91F3-D87541EAD4CE}"/>
              </a:ext>
            </a:extLst>
          </p:cNvPr>
          <p:cNvSpPr>
            <a:spLocks noGrp="1"/>
          </p:cNvSpPr>
          <p:nvPr>
            <p:ph type="body" sz="quarter" idx="19" hasCustomPrompt="1"/>
          </p:nvPr>
        </p:nvSpPr>
        <p:spPr>
          <a:xfrm>
            <a:off x="1020059" y="3103993"/>
            <a:ext cx="1698625"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38" name="Text Placeholder 24">
            <a:extLst>
              <a:ext uri="{FF2B5EF4-FFF2-40B4-BE49-F238E27FC236}">
                <a16:creationId xmlns:a16="http://schemas.microsoft.com/office/drawing/2014/main" id="{9AAD5CF9-9A59-4C5F-8C29-B92AD6012119}"/>
              </a:ext>
            </a:extLst>
          </p:cNvPr>
          <p:cNvSpPr>
            <a:spLocks noGrp="1"/>
          </p:cNvSpPr>
          <p:nvPr>
            <p:ph type="body" sz="quarter" idx="20" hasCustomPrompt="1"/>
          </p:nvPr>
        </p:nvSpPr>
        <p:spPr>
          <a:xfrm>
            <a:off x="2718684" y="3103993"/>
            <a:ext cx="1698625"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39" name="Text Placeholder 24">
            <a:extLst>
              <a:ext uri="{FF2B5EF4-FFF2-40B4-BE49-F238E27FC236}">
                <a16:creationId xmlns:a16="http://schemas.microsoft.com/office/drawing/2014/main" id="{C6725172-65CC-4645-B23F-E77886468F31}"/>
              </a:ext>
            </a:extLst>
          </p:cNvPr>
          <p:cNvSpPr>
            <a:spLocks noGrp="1"/>
          </p:cNvSpPr>
          <p:nvPr>
            <p:ph type="body" sz="quarter" idx="21" hasCustomPrompt="1"/>
          </p:nvPr>
        </p:nvSpPr>
        <p:spPr>
          <a:xfrm>
            <a:off x="4794793" y="3103993"/>
            <a:ext cx="2599197"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40" name="Text Placeholder 24">
            <a:extLst>
              <a:ext uri="{FF2B5EF4-FFF2-40B4-BE49-F238E27FC236}">
                <a16:creationId xmlns:a16="http://schemas.microsoft.com/office/drawing/2014/main" id="{0EA5E6CA-5C78-4B75-BA22-59750E7D4501}"/>
              </a:ext>
            </a:extLst>
          </p:cNvPr>
          <p:cNvSpPr>
            <a:spLocks noGrp="1"/>
          </p:cNvSpPr>
          <p:nvPr>
            <p:ph type="body" sz="quarter" idx="22" hasCustomPrompt="1"/>
          </p:nvPr>
        </p:nvSpPr>
        <p:spPr>
          <a:xfrm>
            <a:off x="7876955" y="3102450"/>
            <a:ext cx="3726423"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41" name="Text Placeholder 24">
            <a:extLst>
              <a:ext uri="{FF2B5EF4-FFF2-40B4-BE49-F238E27FC236}">
                <a16:creationId xmlns:a16="http://schemas.microsoft.com/office/drawing/2014/main" id="{E1C61752-F57C-4FBF-93F3-06F43CCA43C8}"/>
              </a:ext>
            </a:extLst>
          </p:cNvPr>
          <p:cNvSpPr>
            <a:spLocks noGrp="1"/>
          </p:cNvSpPr>
          <p:nvPr>
            <p:ph type="body" sz="quarter" idx="23" hasCustomPrompt="1"/>
          </p:nvPr>
        </p:nvSpPr>
        <p:spPr>
          <a:xfrm>
            <a:off x="1657040" y="5751926"/>
            <a:ext cx="8877920" cy="470478"/>
          </a:xfrm>
        </p:spPr>
        <p:txBody>
          <a:bodyPr>
            <a:normAutofit/>
          </a:bodyPr>
          <a:lstStyle>
            <a:lvl1pPr marL="0" indent="0" algn="ctr">
              <a:buNone/>
              <a:defRPr sz="1600" b="0">
                <a:solidFill>
                  <a:schemeClr val="accent4"/>
                </a:solidFill>
                <a:latin typeface="+mn-lt"/>
              </a:defRPr>
            </a:lvl1pPr>
          </a:lstStyle>
          <a:p>
            <a:pPr lvl="0"/>
            <a:r>
              <a:rPr lang="en-US" noProof="0"/>
              <a:t>Edit Master text styles</a:t>
            </a:r>
          </a:p>
        </p:txBody>
      </p:sp>
      <p:sp>
        <p:nvSpPr>
          <p:cNvPr id="42" name="Text Placeholder 24">
            <a:extLst>
              <a:ext uri="{FF2B5EF4-FFF2-40B4-BE49-F238E27FC236}">
                <a16:creationId xmlns:a16="http://schemas.microsoft.com/office/drawing/2014/main" id="{E0232175-FB97-4039-8136-B9DD27441C05}"/>
              </a:ext>
            </a:extLst>
          </p:cNvPr>
          <p:cNvSpPr>
            <a:spLocks noGrp="1"/>
          </p:cNvSpPr>
          <p:nvPr>
            <p:ph type="body" sz="quarter" idx="24" hasCustomPrompt="1"/>
          </p:nvPr>
        </p:nvSpPr>
        <p:spPr>
          <a:xfrm>
            <a:off x="4794791" y="5070254"/>
            <a:ext cx="2599199" cy="800100"/>
          </a:xfrm>
        </p:spPr>
        <p:txBody>
          <a:bodyPr>
            <a:normAutofit/>
          </a:bodyPr>
          <a:lstStyle>
            <a:lvl1pPr marL="0" indent="0">
              <a:buNone/>
              <a:defRPr sz="1600" b="0">
                <a:solidFill>
                  <a:schemeClr val="bg2"/>
                </a:solidFill>
                <a:latin typeface="+mn-lt"/>
              </a:defRPr>
            </a:lvl1pPr>
          </a:lstStyle>
          <a:p>
            <a:pPr lvl="0"/>
            <a:r>
              <a:rPr lang="en-US" noProof="0"/>
              <a:t>Edit Master text styles</a:t>
            </a:r>
          </a:p>
        </p:txBody>
      </p:sp>
      <p:sp>
        <p:nvSpPr>
          <p:cNvPr id="43" name="Text Placeholder 24">
            <a:extLst>
              <a:ext uri="{FF2B5EF4-FFF2-40B4-BE49-F238E27FC236}">
                <a16:creationId xmlns:a16="http://schemas.microsoft.com/office/drawing/2014/main" id="{6E5262C3-0603-403F-AB36-FB4EB9FC7BCB}"/>
              </a:ext>
            </a:extLst>
          </p:cNvPr>
          <p:cNvSpPr>
            <a:spLocks noGrp="1"/>
          </p:cNvSpPr>
          <p:nvPr>
            <p:ph type="body" sz="quarter" idx="25" hasCustomPrompt="1"/>
          </p:nvPr>
        </p:nvSpPr>
        <p:spPr>
          <a:xfrm>
            <a:off x="7890713" y="5070254"/>
            <a:ext cx="3712665" cy="800100"/>
          </a:xfrm>
        </p:spPr>
        <p:txBody>
          <a:bodyPr>
            <a:normAutofit/>
          </a:bodyPr>
          <a:lstStyle>
            <a:lvl1pPr marL="0" indent="0">
              <a:buNone/>
              <a:defRPr sz="1600" b="0">
                <a:solidFill>
                  <a:schemeClr val="bg2"/>
                </a:solidFill>
                <a:latin typeface="+mn-lt"/>
              </a:defRPr>
            </a:lvl1pPr>
          </a:lstStyle>
          <a:p>
            <a:pPr lvl="0"/>
            <a:r>
              <a:rPr lang="en-US" noProof="0"/>
              <a:t>Edit Master text styles</a:t>
            </a:r>
          </a:p>
        </p:txBody>
      </p:sp>
      <p:sp>
        <p:nvSpPr>
          <p:cNvPr id="44" name="Picture Placeholder 12">
            <a:extLst>
              <a:ext uri="{FF2B5EF4-FFF2-40B4-BE49-F238E27FC236}">
                <a16:creationId xmlns:a16="http://schemas.microsoft.com/office/drawing/2014/main" id="{D2FBACFC-8B68-4A37-95A4-26BE5A23D759}"/>
              </a:ext>
            </a:extLst>
          </p:cNvPr>
          <p:cNvSpPr>
            <a:spLocks noGrp="1"/>
          </p:cNvSpPr>
          <p:nvPr>
            <p:ph type="pic" sz="quarter" idx="37"/>
          </p:nvPr>
        </p:nvSpPr>
        <p:spPr>
          <a:xfrm>
            <a:off x="1020058" y="3976866"/>
            <a:ext cx="3273552" cy="1618488"/>
          </a:xfrm>
        </p:spPr>
        <p:txBody>
          <a:bodyPr anchor="ctr" anchorCtr="0">
            <a:no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46" name="Picture Placeholder 12">
            <a:extLst>
              <a:ext uri="{FF2B5EF4-FFF2-40B4-BE49-F238E27FC236}">
                <a16:creationId xmlns:a16="http://schemas.microsoft.com/office/drawing/2014/main" id="{5A6A36C6-8489-4333-927A-141D8F98AE50}"/>
              </a:ext>
            </a:extLst>
          </p:cNvPr>
          <p:cNvSpPr>
            <a:spLocks noGrp="1"/>
          </p:cNvSpPr>
          <p:nvPr>
            <p:ph type="pic" sz="quarter" idx="43"/>
          </p:nvPr>
        </p:nvSpPr>
        <p:spPr>
          <a:xfrm>
            <a:off x="4794792" y="4041034"/>
            <a:ext cx="2599199" cy="896112"/>
          </a:xfrm>
        </p:spPr>
        <p:txBody>
          <a:bodyPr anchor="ctr" anchorCtr="0">
            <a:no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47" name="Picture Placeholder 9">
            <a:extLst>
              <a:ext uri="{FF2B5EF4-FFF2-40B4-BE49-F238E27FC236}">
                <a16:creationId xmlns:a16="http://schemas.microsoft.com/office/drawing/2014/main" id="{BB2DF986-C446-4302-9099-B1512AD5D8CA}"/>
              </a:ext>
            </a:extLst>
          </p:cNvPr>
          <p:cNvSpPr>
            <a:spLocks noGrp="1"/>
          </p:cNvSpPr>
          <p:nvPr>
            <p:ph type="pic" sz="quarter" idx="44"/>
          </p:nvPr>
        </p:nvSpPr>
        <p:spPr>
          <a:xfrm>
            <a:off x="7876955" y="4041034"/>
            <a:ext cx="2599200" cy="896400"/>
          </a:xfrm>
        </p:spPr>
        <p:txBody>
          <a:bodyPr anchor="ctr" anchorCtr="0">
            <a:normAutofit/>
          </a:bodyPr>
          <a:lstStyle>
            <a:lvl1pPr marL="0" indent="0" algn="ctr">
              <a:buNone/>
              <a:defRPr sz="14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11389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88C711-3D16-496B-BF96-001A0C0A3AAF}"/>
              </a:ext>
              <a:ext uri="{C183D7F6-B498-43B3-948B-1728B52AA6E4}">
                <adec:decorative xmlns:adec="http://schemas.microsoft.com/office/drawing/2017/decorative" val="1"/>
              </a:ext>
            </a:extLst>
          </p:cNvPr>
          <p:cNvSpPr/>
          <p:nvPr userDrawn="1"/>
        </p:nvSpPr>
        <p:spPr>
          <a:xfrm>
            <a:off x="11682374" y="6430061"/>
            <a:ext cx="241402" cy="197510"/>
          </a:xfrm>
          <a:prstGeom prst="rect">
            <a:avLst/>
          </a:prstGeom>
          <a:noFill/>
          <a:ln w="12700" cap="flat">
            <a:noFill/>
            <a:prstDash val="solid"/>
            <a:miter/>
          </a:ln>
        </p:spPr>
        <p:txBody>
          <a:bodyPr rtlCol="0" anchor="ctr"/>
          <a:lstStyle/>
          <a:p>
            <a:pPr algn="l"/>
            <a:endParaRPr lang="en-US" noProof="0" dirty="0"/>
          </a:p>
        </p:txBody>
      </p:sp>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40" y="3410712"/>
            <a:ext cx="11932920" cy="3319272"/>
          </a:xfrm>
          <a:prstGeom prst="rect">
            <a:avLst/>
          </a:prstGeom>
          <a:gradFill flip="none" rotWithShape="1">
            <a:gsLst>
              <a:gs pos="0">
                <a:schemeClr val="accent2">
                  <a:alpha val="80000"/>
                </a:schemeClr>
              </a:gs>
              <a:gs pos="99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38200" y="3981036"/>
            <a:ext cx="10515600" cy="782638"/>
          </a:xfrm>
        </p:spPr>
        <p:txBody>
          <a:bodyPr/>
          <a:lstStyle>
            <a:lvl1pPr algn="ctr">
              <a:defRPr>
                <a:solidFill>
                  <a:schemeClr val="bg1"/>
                </a:solidFill>
              </a:defRPr>
            </a:lvl1pPr>
          </a:lstStyle>
          <a:p>
            <a:r>
              <a:rPr lang="en-US" noProof="0"/>
              <a:t>DIVIDER SLIDE</a:t>
            </a:r>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lvl1pPr>
              <a:defRPr b="1">
                <a:latin typeface="+mn-lt"/>
              </a:defRPr>
            </a:lvl1p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4070604" y="4804366"/>
            <a:ext cx="4050792"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ext Placeholder 2">
            <a:extLst>
              <a:ext uri="{FF2B5EF4-FFF2-40B4-BE49-F238E27FC236}">
                <a16:creationId xmlns:a16="http://schemas.microsoft.com/office/drawing/2014/main" id="{F4F6DD4A-6071-4D11-ABDB-28EA5AC87154}"/>
              </a:ext>
            </a:extLst>
          </p:cNvPr>
          <p:cNvSpPr>
            <a:spLocks noGrp="1"/>
          </p:cNvSpPr>
          <p:nvPr>
            <p:ph type="body" idx="1" hasCustomPrompt="1"/>
          </p:nvPr>
        </p:nvSpPr>
        <p:spPr>
          <a:xfrm>
            <a:off x="831850" y="4942478"/>
            <a:ext cx="10515600" cy="459082"/>
          </a:xfrm>
        </p:spPr>
        <p:txBody>
          <a:bodyPr vert="horz" lIns="91440" tIns="45720" rIns="91440" bIns="45720" rtlCol="0">
            <a:normAutofit/>
          </a:bodyPr>
          <a:lstStyle>
            <a:lvl1pPr marL="0" indent="0" algn="ctr">
              <a:buFont typeface="Arial" panose="020B0604020202020204" pitchFamily="34" charset="0"/>
              <a:buNone/>
              <a:defRPr lang="en-US" sz="2300">
                <a:solidFill>
                  <a:schemeClr val="bg2"/>
                </a:solidFill>
              </a:defRPr>
            </a:lvl1pPr>
          </a:lstStyle>
          <a:p>
            <a:pPr marL="228600" lvl="0" indent="-228600" algn="ctr"/>
            <a:r>
              <a:rPr lang="en-US" noProof="0"/>
              <a:t>Edit Master text styles</a:t>
            </a:r>
          </a:p>
        </p:txBody>
      </p:sp>
    </p:spTree>
    <p:extLst>
      <p:ext uri="{BB962C8B-B14F-4D97-AF65-F5344CB8AC3E}">
        <p14:creationId xmlns:p14="http://schemas.microsoft.com/office/powerpoint/2010/main" val="382347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0" name="Rectangle 9" descr="View of a lake with pine trees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40" y="128016"/>
            <a:ext cx="6858000"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41248" y="1169256"/>
            <a:ext cx="5285914" cy="782638"/>
          </a:xfrm>
        </p:spPr>
        <p:txBody>
          <a:bodyPr/>
          <a:lstStyle>
            <a:lvl1pPr algn="l">
              <a:defRPr>
                <a:solidFill>
                  <a:schemeClr val="bg1"/>
                </a:solidFill>
              </a:defRPr>
            </a:lvl1pPr>
          </a:lstStyle>
          <a:p>
            <a:r>
              <a:rPr lang="en-US" noProof="0"/>
              <a:t>TEXT LAYOUT 1</a:t>
            </a:r>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2" name="Text Placeholder 17">
            <a:extLst>
              <a:ext uri="{FF2B5EF4-FFF2-40B4-BE49-F238E27FC236}">
                <a16:creationId xmlns:a16="http://schemas.microsoft.com/office/drawing/2014/main" id="{028AD4F5-2320-4533-9EC4-9832091E65CB}"/>
              </a:ext>
            </a:extLst>
          </p:cNvPr>
          <p:cNvSpPr>
            <a:spLocks noGrp="1"/>
          </p:cNvSpPr>
          <p:nvPr>
            <p:ph type="body" sz="quarter" idx="13" hasCustomPrompt="1"/>
          </p:nvPr>
        </p:nvSpPr>
        <p:spPr>
          <a:xfrm>
            <a:off x="841248" y="2136036"/>
            <a:ext cx="5285914" cy="857098"/>
          </a:xfrm>
        </p:spPr>
        <p:txBody>
          <a:bodyPr>
            <a:normAutofit/>
          </a:bodyPr>
          <a:lstStyle>
            <a:lvl1pPr marL="0" indent="0" algn="l">
              <a:buNone/>
              <a:defRPr sz="2300">
                <a:solidFill>
                  <a:schemeClr val="bg2"/>
                </a:solidFill>
              </a:defRPr>
            </a:lvl1pPr>
            <a:lvl2pPr>
              <a:defRPr sz="1800"/>
            </a:lvl2pPr>
            <a:lvl3pPr>
              <a:defRPr sz="1800"/>
            </a:lvl3pPr>
            <a:lvl4pPr>
              <a:defRPr sz="1800"/>
            </a:lvl4pPr>
            <a:lvl5pPr>
              <a:defRPr sz="1800"/>
            </a:lvl5pPr>
          </a:lstStyle>
          <a:p>
            <a:pPr lvl="0"/>
            <a:r>
              <a:rPr lang="en-US" noProof="0"/>
              <a:t>Edit master text styles</a:t>
            </a:r>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1992586"/>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4" name="Text Placeholder 14">
            <a:extLst>
              <a:ext uri="{FF2B5EF4-FFF2-40B4-BE49-F238E27FC236}">
                <a16:creationId xmlns:a16="http://schemas.microsoft.com/office/drawing/2014/main" id="{302F0820-F94A-40EF-B3BE-26CD0CB55173}"/>
              </a:ext>
            </a:extLst>
          </p:cNvPr>
          <p:cNvSpPr>
            <a:spLocks noGrp="1"/>
          </p:cNvSpPr>
          <p:nvPr>
            <p:ph type="body" sz="quarter" idx="15" hasCustomPrompt="1"/>
          </p:nvPr>
        </p:nvSpPr>
        <p:spPr>
          <a:xfrm>
            <a:off x="838199" y="3100269"/>
            <a:ext cx="5288963" cy="2588637"/>
          </a:xfrm>
        </p:spPr>
        <p:txBody>
          <a:bodyPr lIns="0">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noProof="0"/>
              <a:t>Edit Master text styles</a:t>
            </a:r>
          </a:p>
        </p:txBody>
      </p:sp>
    </p:spTree>
    <p:extLst>
      <p:ext uri="{BB962C8B-B14F-4D97-AF65-F5344CB8AC3E}">
        <p14:creationId xmlns:p14="http://schemas.microsoft.com/office/powerpoint/2010/main" val="3721395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0" name="Rectangle 9" descr="Close up view of lake edge with mountain range background">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40" y="128016"/>
            <a:ext cx="11932920" cy="3319272"/>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41248" y="1093460"/>
            <a:ext cx="5320386" cy="782638"/>
          </a:xfrm>
        </p:spPr>
        <p:txBody>
          <a:bodyPr/>
          <a:lstStyle>
            <a:lvl1pPr algn="l">
              <a:defRPr>
                <a:solidFill>
                  <a:schemeClr val="bg1"/>
                </a:solidFill>
              </a:defRPr>
            </a:lvl1pPr>
          </a:lstStyle>
          <a:p>
            <a:r>
              <a:rPr lang="en-US" noProof="0"/>
              <a:t>TEXT LAYOUT 2</a:t>
            </a:r>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2" name="Text Placeholder 17">
            <a:extLst>
              <a:ext uri="{FF2B5EF4-FFF2-40B4-BE49-F238E27FC236}">
                <a16:creationId xmlns:a16="http://schemas.microsoft.com/office/drawing/2014/main" id="{028AD4F5-2320-4533-9EC4-9832091E65CB}"/>
              </a:ext>
            </a:extLst>
          </p:cNvPr>
          <p:cNvSpPr>
            <a:spLocks noGrp="1"/>
          </p:cNvSpPr>
          <p:nvPr>
            <p:ph type="body" sz="quarter" idx="13" hasCustomPrompt="1"/>
          </p:nvPr>
        </p:nvSpPr>
        <p:spPr>
          <a:xfrm>
            <a:off x="841248" y="2060240"/>
            <a:ext cx="5320386" cy="882524"/>
          </a:xfrm>
        </p:spPr>
        <p:txBody>
          <a:bodyPr>
            <a:normAutofit/>
          </a:bodyPr>
          <a:lstStyle>
            <a:lvl1pPr marL="0" indent="0" algn="l">
              <a:buNone/>
              <a:defRPr sz="2300">
                <a:solidFill>
                  <a:schemeClr val="bg2"/>
                </a:solidFill>
              </a:defRPr>
            </a:lvl1pPr>
            <a:lvl2pPr>
              <a:defRPr sz="1800"/>
            </a:lvl2pPr>
            <a:lvl3pPr>
              <a:defRPr sz="1800"/>
            </a:lvl3pPr>
            <a:lvl4pPr>
              <a:defRPr sz="1800"/>
            </a:lvl4pPr>
            <a:lvl5pPr>
              <a:defRPr sz="1800"/>
            </a:lvl5pPr>
          </a:lstStyle>
          <a:p>
            <a:pPr lvl="0"/>
            <a:r>
              <a:rPr lang="en-US" noProof="0"/>
              <a:t>Edit master text styles</a:t>
            </a:r>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4693" y="1916790"/>
            <a:ext cx="4500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ext Placeholder 14">
            <a:extLst>
              <a:ext uri="{FF2B5EF4-FFF2-40B4-BE49-F238E27FC236}">
                <a16:creationId xmlns:a16="http://schemas.microsoft.com/office/drawing/2014/main" id="{4B6CBCCA-9781-462D-AF43-C6AAE3D1AAA9}"/>
              </a:ext>
            </a:extLst>
          </p:cNvPr>
          <p:cNvSpPr>
            <a:spLocks noGrp="1"/>
          </p:cNvSpPr>
          <p:nvPr>
            <p:ph type="body" sz="quarter" idx="15" hasCustomPrompt="1"/>
          </p:nvPr>
        </p:nvSpPr>
        <p:spPr>
          <a:xfrm>
            <a:off x="6817897" y="1125545"/>
            <a:ext cx="4707842" cy="1849304"/>
          </a:xfrm>
        </p:spPr>
        <p:txBody>
          <a:bodyPr>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noProof="0"/>
              <a:t>Edit Master text styles</a:t>
            </a:r>
          </a:p>
        </p:txBody>
      </p:sp>
    </p:spTree>
    <p:extLst>
      <p:ext uri="{BB962C8B-B14F-4D97-AF65-F5344CB8AC3E}">
        <p14:creationId xmlns:p14="http://schemas.microsoft.com/office/powerpoint/2010/main" val="259919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8" name="Text Placeholder 2">
            <a:extLst>
              <a:ext uri="{FF2B5EF4-FFF2-40B4-BE49-F238E27FC236}">
                <a16:creationId xmlns:a16="http://schemas.microsoft.com/office/drawing/2014/main" id="{03373955-AB5B-4186-8098-9DBA0AB2650E}"/>
              </a:ext>
            </a:extLst>
          </p:cNvPr>
          <p:cNvSpPr>
            <a:spLocks noGrp="1"/>
          </p:cNvSpPr>
          <p:nvPr>
            <p:ph type="body" idx="1" hasCustomPrompt="1"/>
          </p:nvPr>
        </p:nvSpPr>
        <p:spPr>
          <a:xfrm>
            <a:off x="1159649" y="2738211"/>
            <a:ext cx="4183650" cy="454353"/>
          </a:xfrm>
        </p:spPr>
        <p:txBody>
          <a:bodyPr>
            <a:noAutofit/>
          </a:bodyPr>
          <a:lstStyle>
            <a:lvl1pPr marL="0" indent="0">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 title</a:t>
            </a:r>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38201" y="1835244"/>
            <a:ext cx="10515599" cy="629105"/>
          </a:xfrm>
        </p:spPr>
        <p:txBody>
          <a:bodyPr lIns="0" rIns="0">
            <a:noAutofit/>
          </a:bodyPr>
          <a:lstStyle>
            <a:lvl1pPr marL="0" indent="0" algn="ctr">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0" name="Text Placeholder 2">
            <a:extLst>
              <a:ext uri="{FF2B5EF4-FFF2-40B4-BE49-F238E27FC236}">
                <a16:creationId xmlns:a16="http://schemas.microsoft.com/office/drawing/2014/main" id="{23A3472E-32B4-4CAD-B5D0-420AA3FB4CE3}"/>
              </a:ext>
            </a:extLst>
          </p:cNvPr>
          <p:cNvSpPr>
            <a:spLocks noGrp="1"/>
          </p:cNvSpPr>
          <p:nvPr>
            <p:ph type="body" idx="18" hasCustomPrompt="1"/>
          </p:nvPr>
        </p:nvSpPr>
        <p:spPr>
          <a:xfrm>
            <a:off x="6627121" y="2738211"/>
            <a:ext cx="4183650" cy="454353"/>
          </a:xfrm>
        </p:spPr>
        <p:txBody>
          <a:bodyPr>
            <a:noAutofit/>
          </a:bodyPr>
          <a:lstStyle>
            <a:lvl1pPr marL="0" indent="0">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2 title</a:t>
            </a:r>
          </a:p>
        </p:txBody>
      </p:sp>
      <p:sp>
        <p:nvSpPr>
          <p:cNvPr id="11" name="Text Placeholder 26">
            <a:extLst>
              <a:ext uri="{FF2B5EF4-FFF2-40B4-BE49-F238E27FC236}">
                <a16:creationId xmlns:a16="http://schemas.microsoft.com/office/drawing/2014/main" id="{1AEED068-3EA0-4BF4-875C-02473E9EB0CC}"/>
              </a:ext>
            </a:extLst>
          </p:cNvPr>
          <p:cNvSpPr>
            <a:spLocks noGrp="1"/>
          </p:cNvSpPr>
          <p:nvPr>
            <p:ph type="body" sz="quarter" idx="20" hasCustomPrompt="1"/>
          </p:nvPr>
        </p:nvSpPr>
        <p:spPr>
          <a:xfrm>
            <a:off x="1159649" y="3428501"/>
            <a:ext cx="4365625" cy="2333625"/>
          </a:xfrm>
        </p:spPr>
        <p:txBody>
          <a:bodyPr>
            <a:normAutofit/>
          </a:bodyPr>
          <a:lstStyle>
            <a:lvl1pPr marL="180000" indent="-180000">
              <a:spcBef>
                <a:spcPts val="600"/>
              </a:spcBef>
              <a:buClr>
                <a:schemeClr val="bg2"/>
              </a:buClr>
              <a:defRPr sz="1600">
                <a:solidFill>
                  <a:schemeClr val="bg1"/>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2" name="Text Placeholder 26">
            <a:extLst>
              <a:ext uri="{FF2B5EF4-FFF2-40B4-BE49-F238E27FC236}">
                <a16:creationId xmlns:a16="http://schemas.microsoft.com/office/drawing/2014/main" id="{3590B9DA-A2DF-4AE1-9A98-C7B84F48C3A9}"/>
              </a:ext>
            </a:extLst>
          </p:cNvPr>
          <p:cNvSpPr>
            <a:spLocks noGrp="1"/>
          </p:cNvSpPr>
          <p:nvPr>
            <p:ph type="body" sz="quarter" idx="21" hasCustomPrompt="1"/>
          </p:nvPr>
        </p:nvSpPr>
        <p:spPr>
          <a:xfrm>
            <a:off x="6627121" y="3428501"/>
            <a:ext cx="4365625" cy="2333625"/>
          </a:xfrm>
        </p:spPr>
        <p:txBody>
          <a:bodyPr>
            <a:normAutofit/>
          </a:bodyPr>
          <a:lstStyle>
            <a:lvl1pPr marL="180000" indent="-180000">
              <a:spcBef>
                <a:spcPts val="600"/>
              </a:spcBef>
              <a:buClr>
                <a:schemeClr val="bg2"/>
              </a:buClr>
              <a:defRPr sz="1600">
                <a:solidFill>
                  <a:schemeClr val="bg1"/>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a:t>COMPARISON</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4111752" y="1667974"/>
            <a:ext cx="3968496" cy="36576"/>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345037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41248" y="3359239"/>
            <a:ext cx="4357688" cy="2252574"/>
          </a:xfrm>
        </p:spPr>
        <p:txBody>
          <a:bodyPr lIns="0" rIns="0">
            <a:noAutofit/>
          </a:bodyPr>
          <a:lstStyle>
            <a:lvl1pPr marL="0" indent="0" algn="l">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41248" y="2081624"/>
            <a:ext cx="4357688" cy="1325563"/>
          </a:xfrm>
        </p:spPr>
        <p:txBody>
          <a:bodyPr lIns="0" rIns="0"/>
          <a:lstStyle>
            <a:lvl1pPr algn="l">
              <a:defRPr>
                <a:solidFill>
                  <a:schemeClr val="bg1"/>
                </a:solidFill>
              </a:defRPr>
            </a:lvl1pPr>
          </a:lstStyle>
          <a:p>
            <a:r>
              <a:rPr lang="en-US" noProof="0"/>
              <a:t>CHART SLIDE</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911877" y="3191969"/>
            <a:ext cx="3968496"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6" name="Chart Placeholder 18">
            <a:extLst>
              <a:ext uri="{FF2B5EF4-FFF2-40B4-BE49-F238E27FC236}">
                <a16:creationId xmlns:a16="http://schemas.microsoft.com/office/drawing/2014/main" id="{BE9C98A7-B145-402E-BADA-CE785E3BA996}"/>
              </a:ext>
            </a:extLst>
          </p:cNvPr>
          <p:cNvSpPr>
            <a:spLocks noGrp="1"/>
          </p:cNvSpPr>
          <p:nvPr>
            <p:ph type="chart" sz="quarter" idx="32"/>
          </p:nvPr>
        </p:nvSpPr>
        <p:spPr>
          <a:xfrm>
            <a:off x="6981371" y="1246188"/>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2525342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683563" y="3359239"/>
            <a:ext cx="2596896" cy="2252574"/>
          </a:xfrm>
        </p:spPr>
        <p:txBody>
          <a:bodyPr lIns="0" rIns="0">
            <a:noAutofit/>
          </a:bodyPr>
          <a:lstStyle>
            <a:lvl1pPr marL="0" indent="0" algn="l">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683562" y="1757774"/>
            <a:ext cx="2669859" cy="1325563"/>
          </a:xfrm>
        </p:spPr>
        <p:txBody>
          <a:bodyPr lIns="0" rIns="0"/>
          <a:lstStyle>
            <a:lvl1pPr algn="l">
              <a:defRPr>
                <a:solidFill>
                  <a:schemeClr val="bg1"/>
                </a:solidFill>
              </a:defRPr>
            </a:lvl1pPr>
          </a:lstStyle>
          <a:p>
            <a:r>
              <a:rPr lang="en-US" noProof="0"/>
              <a:t>TABLE SLIDE</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8683563" y="3191969"/>
            <a:ext cx="1545336"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3" name="Table Placeholder 17">
            <a:extLst>
              <a:ext uri="{FF2B5EF4-FFF2-40B4-BE49-F238E27FC236}">
                <a16:creationId xmlns:a16="http://schemas.microsoft.com/office/drawing/2014/main" id="{62814DE5-26B2-4A8E-BA8D-A2E4C5547EB9}"/>
              </a:ext>
            </a:extLst>
          </p:cNvPr>
          <p:cNvSpPr>
            <a:spLocks noGrp="1"/>
          </p:cNvSpPr>
          <p:nvPr>
            <p:ph type="tbl" sz="quarter" idx="17"/>
          </p:nvPr>
        </p:nvSpPr>
        <p:spPr>
          <a:xfrm>
            <a:off x="911225" y="1505433"/>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noProof="0"/>
              <a:t>Click icon to add table</a:t>
            </a:r>
            <a:endParaRPr lang="en-US" noProof="0" dirty="0"/>
          </a:p>
        </p:txBody>
      </p:sp>
    </p:spTree>
    <p:extLst>
      <p:ext uri="{BB962C8B-B14F-4D97-AF65-F5344CB8AC3E}">
        <p14:creationId xmlns:p14="http://schemas.microsoft.com/office/powerpoint/2010/main" val="240194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3C23D1-BE9A-4E52-9BEF-D55C4CB7574F}"/>
              </a:ext>
              <a:ext uri="{C183D7F6-B498-43B3-948B-1728B52AA6E4}">
                <adec:decorative xmlns:adec="http://schemas.microsoft.com/office/drawing/2017/decorative" val="1"/>
              </a:ext>
            </a:extLst>
          </p:cNvPr>
          <p:cNvSpPr/>
          <p:nvPr userDrawn="1"/>
        </p:nvSpPr>
        <p:spPr>
          <a:xfrm>
            <a:off x="11645798" y="6386170"/>
            <a:ext cx="307239" cy="343814"/>
          </a:xfrm>
          <a:prstGeom prst="rect">
            <a:avLst/>
          </a:prstGeom>
          <a:noFill/>
          <a:ln w="12700" cap="flat">
            <a:noFill/>
            <a:prstDash val="solid"/>
            <a:miter/>
          </a:ln>
        </p:spPr>
        <p:txBody>
          <a:bodyPr rtlCol="0" anchor="ctr"/>
          <a:lstStyle/>
          <a:p>
            <a:pPr algn="l"/>
            <a:endParaRPr lang="en-US" noProof="0" dirty="0"/>
          </a:p>
        </p:txBody>
      </p:sp>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40" y="128016"/>
            <a:ext cx="11932920" cy="2368296"/>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4" name="Text Placeholder 26">
            <a:extLst>
              <a:ext uri="{FF2B5EF4-FFF2-40B4-BE49-F238E27FC236}">
                <a16:creationId xmlns:a16="http://schemas.microsoft.com/office/drawing/2014/main" id="{B33A3032-1037-4342-827F-CF1349978260}"/>
              </a:ext>
            </a:extLst>
          </p:cNvPr>
          <p:cNvSpPr>
            <a:spLocks noGrp="1"/>
          </p:cNvSpPr>
          <p:nvPr>
            <p:ph type="body" sz="quarter" idx="16" hasCustomPrompt="1"/>
          </p:nvPr>
        </p:nvSpPr>
        <p:spPr>
          <a:xfrm>
            <a:off x="838201" y="1835244"/>
            <a:ext cx="10515599" cy="629105"/>
          </a:xfrm>
        </p:spPr>
        <p:txBody>
          <a:bodyPr lIns="0" rIns="0">
            <a:noAutofit/>
          </a:bodyPr>
          <a:lstStyle>
            <a:lvl1pPr marL="0" indent="0" algn="ctr">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5" name="Title 1">
            <a:extLst>
              <a:ext uri="{FF2B5EF4-FFF2-40B4-BE49-F238E27FC236}">
                <a16:creationId xmlns:a16="http://schemas.microsoft.com/office/drawing/2014/main" id="{FD6F6A17-AFDC-40C7-9D63-50FA052A1614}"/>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a:t>BIG IMAGE SLIDE</a:t>
            </a:r>
          </a:p>
        </p:txBody>
      </p:sp>
      <p:sp>
        <p:nvSpPr>
          <p:cNvPr id="16" name="Rectangle 15">
            <a:extLst>
              <a:ext uri="{FF2B5EF4-FFF2-40B4-BE49-F238E27FC236}">
                <a16:creationId xmlns:a16="http://schemas.microsoft.com/office/drawing/2014/main" id="{6668B9DC-C6AF-45D4-BBA3-A5EF781EAB7F}"/>
              </a:ext>
              <a:ext uri="{C183D7F6-B498-43B3-948B-1728B52AA6E4}">
                <adec:decorative xmlns:adec="http://schemas.microsoft.com/office/drawing/2017/decorative" val="1"/>
              </a:ext>
            </a:extLst>
          </p:cNvPr>
          <p:cNvSpPr/>
          <p:nvPr userDrawn="1"/>
        </p:nvSpPr>
        <p:spPr>
          <a:xfrm>
            <a:off x="3759708" y="1667974"/>
            <a:ext cx="4672584" cy="36576"/>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176127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268873"/>
            <a:ext cx="10515600" cy="1325563"/>
          </a:xfrm>
        </p:spPr>
        <p:txBody>
          <a:bodyPr lIns="0" rIns="0"/>
          <a:lstStyle>
            <a:lvl1pPr algn="ctr">
              <a:defRPr>
                <a:solidFill>
                  <a:schemeClr val="bg1"/>
                </a:solidFill>
              </a:defRPr>
            </a:lvl1pPr>
          </a:lstStyle>
          <a:p>
            <a:r>
              <a:rPr lang="en-US" noProof="0"/>
              <a:t>VIDEO SLIDE</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6" name="Media Placeholder 7">
            <a:extLst>
              <a:ext uri="{FF2B5EF4-FFF2-40B4-BE49-F238E27FC236}">
                <a16:creationId xmlns:a16="http://schemas.microsoft.com/office/drawing/2014/main" id="{A11F77F4-4B16-4503-B9B6-AE22C686E3E3}"/>
              </a:ext>
            </a:extLst>
          </p:cNvPr>
          <p:cNvSpPr>
            <a:spLocks noGrp="1"/>
          </p:cNvSpPr>
          <p:nvPr>
            <p:ph type="media" sz="quarter" idx="17"/>
          </p:nvPr>
        </p:nvSpPr>
        <p:spPr>
          <a:xfrm>
            <a:off x="1395984" y="1497770"/>
            <a:ext cx="9400032" cy="4215384"/>
          </a:xfrm>
        </p:spPr>
        <p:txBody>
          <a:bodyPr anchor="ctr" anchorCtr="0">
            <a:normAutofit/>
          </a:bodyPr>
          <a:lstStyle>
            <a:lvl1pPr marL="0" indent="0" algn="ctr">
              <a:buNone/>
              <a:defRPr sz="1400"/>
            </a:lvl1pPr>
          </a:lstStyle>
          <a:p>
            <a:r>
              <a:rPr lang="en-US" noProof="0"/>
              <a:t>Click icon to add media</a:t>
            </a:r>
            <a:endParaRPr lang="en-US" noProof="0" dirty="0"/>
          </a:p>
        </p:txBody>
      </p:sp>
    </p:spTree>
    <p:extLst>
      <p:ext uri="{BB962C8B-B14F-4D97-AF65-F5344CB8AC3E}">
        <p14:creationId xmlns:p14="http://schemas.microsoft.com/office/powerpoint/2010/main" val="2399738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5821279" y="6118484"/>
            <a:ext cx="549442" cy="365125"/>
          </a:xfrm>
          <a:prstGeom prst="rect">
            <a:avLst/>
          </a:prstGeom>
        </p:spPr>
        <p:txBody>
          <a:bodyPr vert="horz" lIns="91440" tIns="45720" rIns="91440" bIns="45720" rtlCol="0" anchor="ctr"/>
          <a:lstStyle>
            <a:lvl1pPr algn="ctr">
              <a:defRPr sz="1600" b="1">
                <a:solidFill>
                  <a:schemeClr val="bg1"/>
                </a:solidFill>
                <a:latin typeface="+mn-lt"/>
              </a:defRPr>
            </a:lvl1pPr>
          </a:lstStyle>
          <a:p>
            <a:fld id="{D495E168-DA5E-4888-8D8A-92B118324C14}" type="slidenum">
              <a:rPr lang="en-US" noProof="0" smtClean="0"/>
              <a:pPr/>
              <a:t>‹#›</a:t>
            </a:fld>
            <a:endParaRPr lang="en-US" noProof="0" dirty="0"/>
          </a:p>
        </p:txBody>
      </p:sp>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048274"/>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8610600" y="6118484"/>
            <a:ext cx="2743200" cy="365125"/>
          </a:xfrm>
          <a:prstGeom prst="rect">
            <a:avLst/>
          </a:prstGeom>
        </p:spPr>
        <p:txBody>
          <a:bodyPr vert="horz" lIns="91440" tIns="45720" rIns="91440" bIns="45720" rtlCol="0" anchor="ctr"/>
          <a:lstStyle>
            <a:lvl1pPr algn="r">
              <a:defRPr sz="1600">
                <a:solidFill>
                  <a:schemeClr val="bg2"/>
                </a:solidFill>
              </a:defRPr>
            </a:lvl1pPr>
          </a:lstStyle>
          <a:p>
            <a:r>
              <a:rPr lang="en-US" noProof="0" dirty="0"/>
              <a:t>MM.DD.20XX</a:t>
            </a:r>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38200" y="6118484"/>
            <a:ext cx="3398763" cy="365125"/>
          </a:xfrm>
          <a:prstGeom prst="rect">
            <a:avLst/>
          </a:prstGeom>
        </p:spPr>
        <p:txBody>
          <a:bodyPr vert="horz" lIns="91440" tIns="45720" rIns="91440" bIns="45720" rtlCol="0" anchor="ctr"/>
          <a:lstStyle>
            <a:lvl1pPr algn="l">
              <a:defRPr sz="1600">
                <a:solidFill>
                  <a:schemeClr val="bg2"/>
                </a:solidFill>
              </a:defRPr>
            </a:lvl1pPr>
          </a:lstStyle>
          <a:p>
            <a:r>
              <a:rPr lang="en-US" noProof="0" dirty="0"/>
              <a:t>ADD A FOOTER</a:t>
            </a:r>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77" r:id="rId2"/>
    <p:sldLayoutId id="2147483678" r:id="rId3"/>
    <p:sldLayoutId id="2147483679" r:id="rId4"/>
    <p:sldLayoutId id="2147483681" r:id="rId5"/>
    <p:sldLayoutId id="2147483682" r:id="rId6"/>
    <p:sldLayoutId id="2147483683" r:id="rId7"/>
    <p:sldLayoutId id="2147483684" r:id="rId8"/>
    <p:sldLayoutId id="2147483685" r:id="rId9"/>
    <p:sldLayoutId id="2147483686" r:id="rId10"/>
    <p:sldLayoutId id="2147483689" r:id="rId11"/>
    <p:sldLayoutId id="2147483690" r:id="rId12"/>
    <p:sldLayoutId id="2147483691" r:id="rId13"/>
    <p:sldLayoutId id="2147483692" r:id="rId14"/>
    <p:sldLayoutId id="2147483693" r:id="rId15"/>
    <p:sldLayoutId id="2147483694" r:id="rId16"/>
    <p:sldLayoutId id="2147483687" r:id="rId17"/>
    <p:sldLayoutId id="2147483695" r:id="rId18"/>
    <p:sldLayoutId id="2147483688" r:id="rId19"/>
  </p:sldLayoutIdLst>
  <p:hf hdr="0" dt="0"/>
  <p:txStyles>
    <p:titleStyle>
      <a:lvl1pPr algn="l" defTabSz="914400" rtl="0" eaLnBrk="1" latinLnBrk="0" hangingPunct="1">
        <a:lnSpc>
          <a:spcPct val="90000"/>
        </a:lnSpc>
        <a:spcBef>
          <a:spcPct val="0"/>
        </a:spcBef>
        <a:buNone/>
        <a:defRPr sz="50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guide id="9" pos="302" userDrawn="1">
          <p15:clr>
            <a:srgbClr val="F26B43"/>
          </p15:clr>
        </p15:guide>
        <p15:guide id="10" pos="737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ww.youtube.com/embed/jM3dRKpRot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8.xml"/><Relationship Id="rId1" Type="http://schemas.openxmlformats.org/officeDocument/2006/relationships/video" Target="https://www.youtube.com/embed/4teJPCcJSQ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video" Target="https://www.youtube.com/embed/XqafKxFiktQ"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ideo" Target="https://www.youtube.com/embed/Uo66cJT6hWw"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ideo" Target="https://www.youtube.com/embed/F2bk_9T482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E70722D-0BC0-4487-812D-1E4E0DEC1129}"/>
              </a:ext>
            </a:extLst>
          </p:cNvPr>
          <p:cNvSpPr>
            <a:spLocks noGrp="1"/>
          </p:cNvSpPr>
          <p:nvPr>
            <p:ph type="body" sz="quarter" idx="20"/>
          </p:nvPr>
        </p:nvSpPr>
        <p:spPr/>
        <p:txBody>
          <a:bodyPr/>
          <a:lstStyle/>
          <a:p>
            <a:r>
              <a:rPr lang="en-US" dirty="0"/>
              <a:t>January</a:t>
            </a:r>
            <a:endParaRPr lang="ru-RU" dirty="0"/>
          </a:p>
        </p:txBody>
      </p:sp>
      <p:sp>
        <p:nvSpPr>
          <p:cNvPr id="2" name="Text Placeholder 1">
            <a:extLst>
              <a:ext uri="{FF2B5EF4-FFF2-40B4-BE49-F238E27FC236}">
                <a16:creationId xmlns:a16="http://schemas.microsoft.com/office/drawing/2014/main" id="{7D65CF0B-BB68-4A49-91EE-96E78E8CAD61}"/>
              </a:ext>
            </a:extLst>
          </p:cNvPr>
          <p:cNvSpPr>
            <a:spLocks noGrp="1"/>
          </p:cNvSpPr>
          <p:nvPr>
            <p:ph type="body" sz="quarter" idx="21"/>
          </p:nvPr>
        </p:nvSpPr>
        <p:spPr/>
        <p:txBody>
          <a:bodyPr/>
          <a:lstStyle/>
          <a:p>
            <a:r>
              <a:rPr lang="en-US" dirty="0"/>
              <a:t>2022</a:t>
            </a:r>
            <a:endParaRPr lang="ru-RU" dirty="0"/>
          </a:p>
        </p:txBody>
      </p:sp>
      <p:sp>
        <p:nvSpPr>
          <p:cNvPr id="3" name="Title 2">
            <a:extLst>
              <a:ext uri="{FF2B5EF4-FFF2-40B4-BE49-F238E27FC236}">
                <a16:creationId xmlns:a16="http://schemas.microsoft.com/office/drawing/2014/main" id="{05857963-8D3D-4F24-B535-54652EE095F0}"/>
              </a:ext>
            </a:extLst>
          </p:cNvPr>
          <p:cNvSpPr>
            <a:spLocks noGrp="1"/>
          </p:cNvSpPr>
          <p:nvPr>
            <p:ph type="title"/>
          </p:nvPr>
        </p:nvSpPr>
        <p:spPr/>
        <p:txBody>
          <a:bodyPr/>
          <a:lstStyle/>
          <a:p>
            <a:r>
              <a:rPr lang="en-US" dirty="0"/>
              <a:t>Praying 201…squirrel!</a:t>
            </a:r>
            <a:endParaRPr lang="ru-RU" dirty="0"/>
          </a:p>
        </p:txBody>
      </p:sp>
      <p:sp>
        <p:nvSpPr>
          <p:cNvPr id="5" name="Text Placeholder 4">
            <a:extLst>
              <a:ext uri="{FF2B5EF4-FFF2-40B4-BE49-F238E27FC236}">
                <a16:creationId xmlns:a16="http://schemas.microsoft.com/office/drawing/2014/main" id="{B623514F-9C9F-4868-A7D9-66CAA07E615D}"/>
              </a:ext>
            </a:extLst>
          </p:cNvPr>
          <p:cNvSpPr>
            <a:spLocks noGrp="1"/>
          </p:cNvSpPr>
          <p:nvPr>
            <p:ph type="body" sz="quarter" idx="13"/>
          </p:nvPr>
        </p:nvSpPr>
        <p:spPr/>
        <p:txBody>
          <a:bodyPr/>
          <a:lstStyle/>
          <a:p>
            <a:r>
              <a:rPr lang="en-US"/>
              <a:t>RIM, ARRR </a:t>
            </a:r>
            <a:r>
              <a:rPr lang="en-US" dirty="0"/>
              <a:t>AND DISTRACTIONS</a:t>
            </a:r>
            <a:endParaRPr lang="ru-RU" dirty="0"/>
          </a:p>
        </p:txBody>
      </p:sp>
    </p:spTree>
    <p:extLst>
      <p:ext uri="{BB962C8B-B14F-4D97-AF65-F5344CB8AC3E}">
        <p14:creationId xmlns:p14="http://schemas.microsoft.com/office/powerpoint/2010/main" val="2142316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10</a:t>
            </a:fld>
            <a:endParaRPr lang="ru-RU" dirty="0"/>
          </a:p>
        </p:txBody>
      </p:sp>
      <p:sp>
        <p:nvSpPr>
          <p:cNvPr id="3" name="Footer Placeholder 2"/>
          <p:cNvSpPr>
            <a:spLocks noGrp="1"/>
          </p:cNvSpPr>
          <p:nvPr>
            <p:ph type="ftr" sz="quarter" idx="12"/>
          </p:nvPr>
        </p:nvSpPr>
        <p:spPr/>
        <p:txBody>
          <a:bodyPr/>
          <a:lstStyle/>
          <a:p>
            <a:r>
              <a:rPr lang="en-US"/>
              <a:t>ADD A FOOTER</a:t>
            </a:r>
            <a:endParaRPr lang="ru-RU" dirty="0"/>
          </a:p>
        </p:txBody>
      </p:sp>
      <p:sp>
        <p:nvSpPr>
          <p:cNvPr id="4" name="Text Placeholder 3"/>
          <p:cNvSpPr>
            <a:spLocks noGrp="1"/>
          </p:cNvSpPr>
          <p:nvPr>
            <p:ph type="body" sz="quarter" idx="16"/>
          </p:nvPr>
        </p:nvSpPr>
        <p:spPr/>
        <p:txBody>
          <a:bodyPr/>
          <a:lstStyle/>
          <a:p>
            <a:r>
              <a:rPr lang="en-US" dirty="0"/>
              <a:t>Just spend the time in silence wait for his voice</a:t>
            </a:r>
          </a:p>
          <a:p>
            <a:r>
              <a:rPr lang="en-US" dirty="0"/>
              <a:t>Use Scripture</a:t>
            </a:r>
          </a:p>
          <a:p>
            <a:r>
              <a:rPr lang="en-US" dirty="0"/>
              <a:t>Or righty a dialogue</a:t>
            </a:r>
          </a:p>
        </p:txBody>
      </p:sp>
      <p:sp>
        <p:nvSpPr>
          <p:cNvPr id="5" name="Title 4"/>
          <p:cNvSpPr>
            <a:spLocks noGrp="1"/>
          </p:cNvSpPr>
          <p:nvPr>
            <p:ph type="title"/>
          </p:nvPr>
        </p:nvSpPr>
        <p:spPr/>
        <p:txBody>
          <a:bodyPr/>
          <a:lstStyle/>
          <a:p>
            <a:r>
              <a:rPr lang="en-US" dirty="0"/>
              <a:t>Receive</a:t>
            </a:r>
          </a:p>
        </p:txBody>
      </p:sp>
      <p:pic>
        <p:nvPicPr>
          <p:cNvPr id="7" name="jM3dRKpRots"/>
          <p:cNvPicPr>
            <a:picLocks noRot="1" noChangeAspect="1"/>
          </p:cNvPicPr>
          <p:nvPr>
            <a:videoFile r:link="rId1"/>
          </p:nvPr>
        </p:nvPicPr>
        <p:blipFill>
          <a:blip r:embed="rId3"/>
          <a:stretch>
            <a:fillRect/>
          </a:stretch>
        </p:blipFill>
        <p:spPr>
          <a:xfrm>
            <a:off x="656315" y="1398115"/>
            <a:ext cx="7491019" cy="4213698"/>
          </a:xfrm>
          <a:prstGeom prst="rect">
            <a:avLst/>
          </a:prstGeom>
        </p:spPr>
      </p:pic>
    </p:spTree>
    <p:extLst>
      <p:ext uri="{BB962C8B-B14F-4D97-AF65-F5344CB8AC3E}">
        <p14:creationId xmlns:p14="http://schemas.microsoft.com/office/powerpoint/2010/main" val="1554260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C77C5D-1541-4D4C-8CD9-E4CB2D74FBB4}"/>
              </a:ext>
            </a:extLst>
          </p:cNvPr>
          <p:cNvSpPr>
            <a:spLocks noGrp="1"/>
          </p:cNvSpPr>
          <p:nvPr>
            <p:ph type="title"/>
          </p:nvPr>
        </p:nvSpPr>
        <p:spPr/>
        <p:txBody>
          <a:bodyPr/>
          <a:lstStyle/>
          <a:p>
            <a:r>
              <a:rPr lang="en-US" dirty="0"/>
              <a:t>Respond</a:t>
            </a:r>
            <a:endParaRPr lang="ru-RU" dirty="0"/>
          </a:p>
        </p:txBody>
      </p:sp>
      <p:sp>
        <p:nvSpPr>
          <p:cNvPr id="4" name="Text Placeholder 3">
            <a:extLst>
              <a:ext uri="{FF2B5EF4-FFF2-40B4-BE49-F238E27FC236}">
                <a16:creationId xmlns:a16="http://schemas.microsoft.com/office/drawing/2014/main" id="{049B0BE2-2BDB-48DC-AE9B-F3B9BACA8247}"/>
              </a:ext>
            </a:extLst>
          </p:cNvPr>
          <p:cNvSpPr>
            <a:spLocks noGrp="1"/>
          </p:cNvSpPr>
          <p:nvPr>
            <p:ph type="body" sz="quarter" idx="16"/>
          </p:nvPr>
        </p:nvSpPr>
        <p:spPr/>
        <p:txBody>
          <a:bodyPr/>
          <a:lstStyle/>
          <a:p>
            <a:r>
              <a:rPr lang="en-US" dirty="0"/>
              <a:t>Share the Grace/ Journal it/ show the love you received in Prayer</a:t>
            </a:r>
            <a:endParaRPr lang="ru-RU" dirty="0"/>
          </a:p>
        </p:txBody>
      </p:sp>
      <p:sp>
        <p:nvSpPr>
          <p:cNvPr id="2" name="Slide Number Placeholder 1">
            <a:extLst>
              <a:ext uri="{FF2B5EF4-FFF2-40B4-BE49-F238E27FC236}">
                <a16:creationId xmlns:a16="http://schemas.microsoft.com/office/drawing/2014/main" id="{95F1F869-7372-4C01-A626-993295149E3E}"/>
              </a:ext>
            </a:extLst>
          </p:cNvPr>
          <p:cNvSpPr>
            <a:spLocks noGrp="1"/>
          </p:cNvSpPr>
          <p:nvPr>
            <p:ph type="sldNum" sz="quarter" idx="10"/>
          </p:nvPr>
        </p:nvSpPr>
        <p:spPr/>
        <p:txBody>
          <a:bodyPr/>
          <a:lstStyle/>
          <a:p>
            <a:fld id="{D495E168-DA5E-4888-8D8A-92B118324C14}" type="slidenum">
              <a:rPr lang="ru-RU" smtClean="0"/>
              <a:pPr/>
              <a:t>11</a:t>
            </a:fld>
            <a:endParaRPr lang="ru-RU" dirty="0"/>
          </a:p>
        </p:txBody>
      </p:sp>
      <p:pic>
        <p:nvPicPr>
          <p:cNvPr id="3" name="4teJPCcJSQ0"/>
          <p:cNvPicPr>
            <a:picLocks noRot="1" noChangeAspect="1"/>
          </p:cNvPicPr>
          <p:nvPr>
            <a:videoFile r:link="rId1"/>
          </p:nvPr>
        </p:nvPicPr>
        <p:blipFill>
          <a:blip r:embed="rId3"/>
          <a:stretch>
            <a:fillRect/>
          </a:stretch>
        </p:blipFill>
        <p:spPr>
          <a:xfrm>
            <a:off x="2153728" y="2202211"/>
            <a:ext cx="7611374" cy="4281398"/>
          </a:xfrm>
          <a:prstGeom prst="rect">
            <a:avLst/>
          </a:prstGeom>
        </p:spPr>
      </p:pic>
    </p:spTree>
    <p:extLst>
      <p:ext uri="{BB962C8B-B14F-4D97-AF65-F5344CB8AC3E}">
        <p14:creationId xmlns:p14="http://schemas.microsoft.com/office/powerpoint/2010/main" val="4243905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distracts us in prayer?</a:t>
            </a:r>
          </a:p>
        </p:txBody>
      </p:sp>
      <p:sp>
        <p:nvSpPr>
          <p:cNvPr id="3" name="Content Placeholder 2"/>
          <p:cNvSpPr>
            <a:spLocks noGrp="1"/>
          </p:cNvSpPr>
          <p:nvPr>
            <p:ph idx="1"/>
          </p:nvPr>
        </p:nvSpPr>
        <p:spPr/>
        <p:txBody>
          <a:bodyPr/>
          <a:lstStyle/>
          <a:p>
            <a:r>
              <a:rPr lang="en-US" dirty="0"/>
              <a:t>Tasks</a:t>
            </a:r>
          </a:p>
          <a:p>
            <a:r>
              <a:rPr lang="en-US" dirty="0"/>
              <a:t>Personal relationships</a:t>
            </a:r>
          </a:p>
          <a:p>
            <a:r>
              <a:rPr lang="en-US" dirty="0"/>
              <a:t>Sleepiness</a:t>
            </a:r>
          </a:p>
          <a:p>
            <a:r>
              <a:rPr lang="en-US" dirty="0"/>
              <a:t>Phone</a:t>
            </a:r>
          </a:p>
          <a:p>
            <a:r>
              <a:rPr lang="en-US" dirty="0"/>
              <a:t>Whatever is the next thing is</a:t>
            </a:r>
          </a:p>
          <a:p>
            <a:endParaRPr lang="en-US" dirty="0"/>
          </a:p>
        </p:txBody>
      </p:sp>
    </p:spTree>
    <p:extLst>
      <p:ext uri="{BB962C8B-B14F-4D97-AF65-F5344CB8AC3E}">
        <p14:creationId xmlns:p14="http://schemas.microsoft.com/office/powerpoint/2010/main" val="331719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we dislike Silence?</a:t>
            </a:r>
          </a:p>
        </p:txBody>
      </p:sp>
      <p:sp>
        <p:nvSpPr>
          <p:cNvPr id="3" name="Content Placeholder 2"/>
          <p:cNvSpPr>
            <a:spLocks noGrp="1"/>
          </p:cNvSpPr>
          <p:nvPr>
            <p:ph idx="1"/>
          </p:nvPr>
        </p:nvSpPr>
        <p:spPr/>
        <p:txBody>
          <a:bodyPr/>
          <a:lstStyle/>
          <a:p>
            <a:r>
              <a:rPr lang="en-US" dirty="0"/>
              <a:t>It’s difficult </a:t>
            </a:r>
          </a:p>
          <a:p>
            <a:r>
              <a:rPr lang="en-US" dirty="0"/>
              <a:t>The world is not prone to it</a:t>
            </a:r>
          </a:p>
          <a:p>
            <a:r>
              <a:rPr lang="en-US" dirty="0"/>
              <a:t>We are not trained in it</a:t>
            </a:r>
          </a:p>
          <a:p>
            <a:r>
              <a:rPr lang="en-US" dirty="0"/>
              <a:t>We are wounded?</a:t>
            </a:r>
          </a:p>
          <a:p>
            <a:pPr lvl="1"/>
            <a:r>
              <a:rPr lang="en-US" dirty="0"/>
              <a:t>Father wound</a:t>
            </a:r>
          </a:p>
          <a:p>
            <a:pPr lvl="1"/>
            <a:r>
              <a:rPr lang="en-US" dirty="0"/>
              <a:t>Unworthiness</a:t>
            </a:r>
          </a:p>
          <a:p>
            <a:pPr lvl="1"/>
            <a:r>
              <a:rPr lang="en-US" dirty="0" err="1"/>
              <a:t>Perfectonist</a:t>
            </a:r>
            <a:r>
              <a:rPr lang="en-US" dirty="0"/>
              <a:t> </a:t>
            </a:r>
          </a:p>
          <a:p>
            <a:endParaRPr lang="en-US" dirty="0"/>
          </a:p>
        </p:txBody>
      </p:sp>
    </p:spTree>
    <p:extLst>
      <p:ext uri="{BB962C8B-B14F-4D97-AF65-F5344CB8AC3E}">
        <p14:creationId xmlns:p14="http://schemas.microsoft.com/office/powerpoint/2010/main" val="203195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additive="base">
                                        <p:cTn id="4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 calcmode="lin" valueType="num">
                                      <p:cBhvr additive="base">
                                        <p:cTn id="4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silence I can’t hide!</a:t>
            </a:r>
          </a:p>
        </p:txBody>
      </p:sp>
      <p:sp>
        <p:nvSpPr>
          <p:cNvPr id="3" name="Content Placeholder 2"/>
          <p:cNvSpPr>
            <a:spLocks noGrp="1"/>
          </p:cNvSpPr>
          <p:nvPr>
            <p:ph idx="1"/>
          </p:nvPr>
        </p:nvSpPr>
        <p:spPr/>
        <p:txBody>
          <a:bodyPr/>
          <a:lstStyle/>
          <a:p>
            <a:r>
              <a:rPr lang="en-US" dirty="0"/>
              <a:t>Which I am really good at I think!!</a:t>
            </a:r>
          </a:p>
          <a:p>
            <a:r>
              <a:rPr lang="en-US" dirty="0"/>
              <a:t>Just look at Adam and Eve</a:t>
            </a:r>
          </a:p>
          <a:p>
            <a:r>
              <a:rPr lang="en-US" dirty="0"/>
              <a:t>Failure</a:t>
            </a:r>
          </a:p>
          <a:p>
            <a:r>
              <a:rPr lang="en-US" dirty="0"/>
              <a:t>Holiness is perfection (huge strain)</a:t>
            </a:r>
          </a:p>
          <a:p>
            <a:r>
              <a:rPr lang="en-US" dirty="0"/>
              <a:t>Having to be the happy one vs Joyful one</a:t>
            </a:r>
          </a:p>
          <a:p>
            <a:endParaRPr lang="en-US" dirty="0"/>
          </a:p>
          <a:p>
            <a:endParaRPr lang="en-US" dirty="0"/>
          </a:p>
          <a:p>
            <a:endParaRPr lang="en-US" dirty="0"/>
          </a:p>
        </p:txBody>
      </p:sp>
    </p:spTree>
    <p:extLst>
      <p:ext uri="{BB962C8B-B14F-4D97-AF65-F5344CB8AC3E}">
        <p14:creationId xmlns:p14="http://schemas.microsoft.com/office/powerpoint/2010/main" val="199139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Our Sinfulness</a:t>
            </a:r>
          </a:p>
        </p:txBody>
      </p:sp>
      <p:sp>
        <p:nvSpPr>
          <p:cNvPr id="3" name="Content Placeholder 2"/>
          <p:cNvSpPr>
            <a:spLocks noGrp="1"/>
          </p:cNvSpPr>
          <p:nvPr>
            <p:ph idx="1"/>
          </p:nvPr>
        </p:nvSpPr>
        <p:spPr/>
        <p:txBody>
          <a:bodyPr>
            <a:normAutofit/>
          </a:bodyPr>
          <a:lstStyle/>
          <a:p>
            <a:r>
              <a:rPr lang="en-US" dirty="0"/>
              <a:t>Sin</a:t>
            </a:r>
          </a:p>
          <a:p>
            <a:pPr lvl="1"/>
            <a:r>
              <a:rPr lang="en-US" dirty="0"/>
              <a:t>fruitful sinfulness</a:t>
            </a:r>
          </a:p>
          <a:p>
            <a:r>
              <a:rPr lang="en-US" dirty="0"/>
              <a:t>Sinfulness-</a:t>
            </a:r>
          </a:p>
          <a:p>
            <a:pPr lvl="1"/>
            <a:r>
              <a:rPr lang="en-US" dirty="0"/>
              <a:t>this is the source of the action of sin</a:t>
            </a:r>
          </a:p>
          <a:p>
            <a:pPr lvl="1"/>
            <a:r>
              <a:rPr lang="en-US" dirty="0"/>
              <a:t>Is connected to attitudes</a:t>
            </a:r>
          </a:p>
          <a:p>
            <a:pPr lvl="1"/>
            <a:r>
              <a:rPr lang="en-US" dirty="0"/>
              <a:t>Lie or vows that we can’t break</a:t>
            </a:r>
          </a:p>
          <a:p>
            <a:r>
              <a:rPr lang="en-US" dirty="0"/>
              <a:t>Pain –</a:t>
            </a:r>
          </a:p>
          <a:p>
            <a:pPr lvl="1"/>
            <a:r>
              <a:rPr lang="en-US" dirty="0"/>
              <a:t>wounds may pierces the heart, this pain is the root of </a:t>
            </a:r>
            <a:r>
              <a:rPr lang="en-US" dirty="0" err="1"/>
              <a:t>sinfuliness</a:t>
            </a:r>
            <a:endParaRPr lang="en-US" dirty="0"/>
          </a:p>
        </p:txBody>
      </p:sp>
    </p:spTree>
    <p:extLst>
      <p:ext uri="{BB962C8B-B14F-4D97-AF65-F5344CB8AC3E}">
        <p14:creationId xmlns:p14="http://schemas.microsoft.com/office/powerpoint/2010/main" val="429494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7816" y="1833208"/>
            <a:ext cx="10410938" cy="4833894"/>
          </a:xfrm>
        </p:spPr>
        <p:txBody>
          <a:bodyPr>
            <a:normAutofit fontScale="92500" lnSpcReduction="10000"/>
          </a:bodyPr>
          <a:lstStyle/>
          <a:p>
            <a:r>
              <a:rPr lang="en-US" dirty="0"/>
              <a:t>Wounds- pain the pierces of the heart</a:t>
            </a:r>
          </a:p>
          <a:p>
            <a:pPr lvl="1"/>
            <a:r>
              <a:rPr lang="en-US" dirty="0"/>
              <a:t>Abuse</a:t>
            </a:r>
          </a:p>
          <a:p>
            <a:pPr lvl="1"/>
            <a:r>
              <a:rPr lang="en-US" dirty="0"/>
              <a:t>Divorce</a:t>
            </a:r>
          </a:p>
          <a:p>
            <a:pPr lvl="1"/>
            <a:r>
              <a:rPr lang="en-US" dirty="0"/>
              <a:t>Absent father</a:t>
            </a:r>
          </a:p>
          <a:p>
            <a:pPr lvl="1"/>
            <a:r>
              <a:rPr lang="en-US" dirty="0"/>
              <a:t>Humiliation</a:t>
            </a:r>
          </a:p>
          <a:p>
            <a:pPr lvl="1"/>
            <a:r>
              <a:rPr lang="en-US" dirty="0"/>
              <a:t>Rejection</a:t>
            </a:r>
          </a:p>
          <a:p>
            <a:r>
              <a:rPr lang="en-US" dirty="0"/>
              <a:t>Lies-</a:t>
            </a:r>
          </a:p>
          <a:p>
            <a:pPr lvl="1"/>
            <a:r>
              <a:rPr lang="en-US" dirty="0"/>
              <a:t>(we ask-why) about </a:t>
            </a:r>
            <a:r>
              <a:rPr lang="en-US" dirty="0" err="1"/>
              <a:t>ourself</a:t>
            </a:r>
            <a:r>
              <a:rPr lang="en-US" dirty="0"/>
              <a:t>, “it my fault”, about others- “my dad doesn’t love me” about the situation- “it was destine to happen”, about God’s presence, “God abandoned me”</a:t>
            </a:r>
          </a:p>
          <a:p>
            <a:r>
              <a:rPr lang="en-US" dirty="0"/>
              <a:t>Inner vows-</a:t>
            </a:r>
          </a:p>
          <a:p>
            <a:pPr lvl="1"/>
            <a:r>
              <a:rPr lang="en-US" dirty="0"/>
              <a:t>promises we make to ourselves out of fear, lies and pain- “I never be like my… or I will not trust or be vulnerable, again”</a:t>
            </a:r>
          </a:p>
        </p:txBody>
      </p:sp>
    </p:spTree>
    <p:extLst>
      <p:ext uri="{BB962C8B-B14F-4D97-AF65-F5344CB8AC3E}">
        <p14:creationId xmlns:p14="http://schemas.microsoft.com/office/powerpoint/2010/main" val="196055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wipe(down)">
                                      <p:cBhvr>
                                        <p:cTn id="29" dur="5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circle(in)">
                                      <p:cBhvr>
                                        <p:cTn id="34"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 believe influences what I do</a:t>
            </a:r>
          </a:p>
        </p:txBody>
      </p:sp>
      <p:sp>
        <p:nvSpPr>
          <p:cNvPr id="3" name="Content Placeholder 2"/>
          <p:cNvSpPr>
            <a:spLocks noGrp="1"/>
          </p:cNvSpPr>
          <p:nvPr>
            <p:ph idx="1"/>
          </p:nvPr>
        </p:nvSpPr>
        <p:spPr>
          <a:xfrm>
            <a:off x="1141412" y="1815921"/>
            <a:ext cx="9905999" cy="3975280"/>
          </a:xfrm>
        </p:spPr>
        <p:txBody>
          <a:bodyPr>
            <a:normAutofit fontScale="85000" lnSpcReduction="20000"/>
          </a:bodyPr>
          <a:lstStyle/>
          <a:p>
            <a:r>
              <a:rPr lang="en-US" dirty="0"/>
              <a:t>Lie-I am not loved, no on wants or desires me, I am not good enough, I am not valued or important</a:t>
            </a:r>
          </a:p>
          <a:p>
            <a:r>
              <a:rPr lang="en-US" dirty="0"/>
              <a:t>Lie – If I trust I’ll be hurt, I need to protect myself or something bad will happen</a:t>
            </a:r>
          </a:p>
          <a:p>
            <a:r>
              <a:rPr lang="en-US" dirty="0"/>
              <a:t>Lie- I feel helpless, numb, I don’t know what to do… everything is out of control</a:t>
            </a:r>
          </a:p>
          <a:p>
            <a:r>
              <a:rPr lang="en-US" dirty="0"/>
              <a:t>Vow- I’ll never trust again, I’ll do it on my own, I’ll always be in control</a:t>
            </a:r>
          </a:p>
          <a:p>
            <a:r>
              <a:rPr lang="en-US" dirty="0"/>
              <a:t>Isolation from God</a:t>
            </a:r>
          </a:p>
          <a:p>
            <a:r>
              <a:rPr lang="en-US" dirty="0"/>
              <a:t>Fruit-sins of the flesh-self-righteous, judgement, bitterness resentment, depression, passive-aggressive behavior, gossip, sarcasm</a:t>
            </a:r>
          </a:p>
          <a:p>
            <a:r>
              <a:rPr lang="en-US" dirty="0"/>
              <a:t>Fruit- sins of the flesh- Rage, revenge, retaliation, murder, violence, malice, verbal abuse, insults, slander</a:t>
            </a:r>
          </a:p>
        </p:txBody>
      </p:sp>
    </p:spTree>
    <p:extLst>
      <p:ext uri="{BB962C8B-B14F-4D97-AF65-F5344CB8AC3E}">
        <p14:creationId xmlns:p14="http://schemas.microsoft.com/office/powerpoint/2010/main" val="137149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39555" y="266140"/>
            <a:ext cx="8480209" cy="6360158"/>
          </a:xfrm>
          <a:prstGeom prst="rect">
            <a:avLst/>
          </a:prstGeom>
        </p:spPr>
      </p:pic>
    </p:spTree>
    <p:extLst>
      <p:ext uri="{BB962C8B-B14F-4D97-AF65-F5344CB8AC3E}">
        <p14:creationId xmlns:p14="http://schemas.microsoft.com/office/powerpoint/2010/main" val="2943182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051251" y="1443160"/>
            <a:ext cx="7157143" cy="4652143"/>
          </a:xfrm>
          <a:prstGeom prst="rect">
            <a:avLst/>
          </a:prstGeom>
        </p:spPr>
      </p:pic>
    </p:spTree>
    <p:extLst>
      <p:ext uri="{BB962C8B-B14F-4D97-AF65-F5344CB8AC3E}">
        <p14:creationId xmlns:p14="http://schemas.microsoft.com/office/powerpoint/2010/main" val="953482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ADF0-23DD-491B-8755-2E19692F9B18}"/>
              </a:ext>
            </a:extLst>
          </p:cNvPr>
          <p:cNvSpPr>
            <a:spLocks noGrp="1"/>
          </p:cNvSpPr>
          <p:nvPr>
            <p:ph type="title"/>
          </p:nvPr>
        </p:nvSpPr>
        <p:spPr/>
        <p:txBody>
          <a:bodyPr/>
          <a:lstStyle/>
          <a:p>
            <a:r>
              <a:rPr lang="en-US" dirty="0"/>
              <a:t>Relationship Identity Mission (RIM)</a:t>
            </a:r>
          </a:p>
        </p:txBody>
      </p:sp>
      <p:sp>
        <p:nvSpPr>
          <p:cNvPr id="3" name="Slide Number Placeholder 2">
            <a:extLst>
              <a:ext uri="{FF2B5EF4-FFF2-40B4-BE49-F238E27FC236}">
                <a16:creationId xmlns:a16="http://schemas.microsoft.com/office/drawing/2014/main" id="{73E7209B-EA97-4E46-B935-409525612C95}"/>
              </a:ext>
            </a:extLst>
          </p:cNvPr>
          <p:cNvSpPr>
            <a:spLocks noGrp="1"/>
          </p:cNvSpPr>
          <p:nvPr>
            <p:ph type="sldNum" sz="quarter" idx="10"/>
          </p:nvPr>
        </p:nvSpPr>
        <p:spPr/>
        <p:txBody>
          <a:bodyPr/>
          <a:lstStyle/>
          <a:p>
            <a:fld id="{D495E168-DA5E-4888-8D8A-92B118324C14}" type="slidenum">
              <a:rPr lang="en-US" smtClean="0"/>
              <a:pPr/>
              <a:t>2</a:t>
            </a:fld>
            <a:endParaRPr lang="en-US" dirty="0"/>
          </a:p>
        </p:txBody>
      </p:sp>
      <p:sp>
        <p:nvSpPr>
          <p:cNvPr id="4" name="Footer Placeholder 3">
            <a:extLst>
              <a:ext uri="{FF2B5EF4-FFF2-40B4-BE49-F238E27FC236}">
                <a16:creationId xmlns:a16="http://schemas.microsoft.com/office/drawing/2014/main" id="{E7E3D7C1-6919-4785-9AEE-1F6673CA07C3}"/>
              </a:ext>
            </a:extLst>
          </p:cNvPr>
          <p:cNvSpPr>
            <a:spLocks noGrp="1"/>
          </p:cNvSpPr>
          <p:nvPr>
            <p:ph type="ftr" sz="quarter" idx="12"/>
          </p:nvPr>
        </p:nvSpPr>
        <p:spPr/>
        <p:txBody>
          <a:bodyPr/>
          <a:lstStyle/>
          <a:p>
            <a:r>
              <a:rPr lang="en-US" dirty="0"/>
              <a:t>ADD A FOOTER</a:t>
            </a:r>
          </a:p>
        </p:txBody>
      </p:sp>
      <p:sp>
        <p:nvSpPr>
          <p:cNvPr id="5" name="Text Placeholder 4">
            <a:extLst>
              <a:ext uri="{FF2B5EF4-FFF2-40B4-BE49-F238E27FC236}">
                <a16:creationId xmlns:a16="http://schemas.microsoft.com/office/drawing/2014/main" id="{171A006E-2552-45AA-81E6-9D6D26A503C2}"/>
              </a:ext>
            </a:extLst>
          </p:cNvPr>
          <p:cNvSpPr>
            <a:spLocks noGrp="1"/>
          </p:cNvSpPr>
          <p:nvPr>
            <p:ph type="body" sz="quarter" idx="1"/>
          </p:nvPr>
        </p:nvSpPr>
        <p:spPr/>
        <p:txBody>
          <a:bodyPr/>
          <a:lstStyle/>
          <a:p>
            <a:r>
              <a:rPr lang="en-US" dirty="0"/>
              <a:t>3 Legged stool, can’t have one without the others</a:t>
            </a:r>
          </a:p>
        </p:txBody>
      </p:sp>
    </p:spTree>
    <p:extLst>
      <p:ext uri="{BB962C8B-B14F-4D97-AF65-F5344CB8AC3E}">
        <p14:creationId xmlns:p14="http://schemas.microsoft.com/office/powerpoint/2010/main" val="434389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Unbound 5 keys</a:t>
            </a:r>
          </a:p>
        </p:txBody>
      </p:sp>
      <p:pic>
        <p:nvPicPr>
          <p:cNvPr id="4" name="Content Placeholder 3"/>
          <p:cNvPicPr>
            <a:picLocks noGrp="1" noChangeAspect="1"/>
          </p:cNvPicPr>
          <p:nvPr>
            <p:ph idx="1"/>
          </p:nvPr>
        </p:nvPicPr>
        <p:blipFill>
          <a:blip r:embed="rId2"/>
          <a:stretch>
            <a:fillRect/>
          </a:stretch>
        </p:blipFill>
        <p:spPr>
          <a:xfrm>
            <a:off x="1141413" y="1997959"/>
            <a:ext cx="9606698" cy="3622198"/>
          </a:xfrm>
          <a:prstGeom prst="rect">
            <a:avLst/>
          </a:prstGeom>
        </p:spPr>
      </p:pic>
    </p:spTree>
    <p:extLst>
      <p:ext uri="{BB962C8B-B14F-4D97-AF65-F5344CB8AC3E}">
        <p14:creationId xmlns:p14="http://schemas.microsoft.com/office/powerpoint/2010/main" val="2494723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74838" y="4168775"/>
            <a:ext cx="9906000" cy="1477963"/>
          </a:xfrm>
        </p:spPr>
        <p:txBody>
          <a:bodyPr/>
          <a:lstStyle/>
          <a:p>
            <a:r>
              <a:rPr lang="en-US" dirty="0"/>
              <a:t>“I am the Way, The Truth and the life The Truth will set you free!!”</a:t>
            </a:r>
          </a:p>
        </p:txBody>
      </p:sp>
      <p:sp>
        <p:nvSpPr>
          <p:cNvPr id="3" name="Content Placeholder 2"/>
          <p:cNvSpPr>
            <a:spLocks noGrp="1"/>
          </p:cNvSpPr>
          <p:nvPr>
            <p:ph idx="4294967295"/>
          </p:nvPr>
        </p:nvSpPr>
        <p:spPr>
          <a:xfrm>
            <a:off x="1755058" y="627062"/>
            <a:ext cx="9906000" cy="3541713"/>
          </a:xfrm>
        </p:spPr>
        <p:txBody>
          <a:bodyPr/>
          <a:lstStyle/>
          <a:p>
            <a:pPr marL="0" indent="0">
              <a:buNone/>
            </a:pPr>
            <a:r>
              <a:rPr lang="en-US" dirty="0">
                <a:solidFill>
                  <a:schemeClr val="bg1"/>
                </a:solidFill>
              </a:rPr>
              <a:t>Ask God to reveal your patterns of sin. Ask God to reveal the attitudes, thoughts or lies feeding those patterns. Ask God to  reveal the root of the attitudes. </a:t>
            </a:r>
            <a:r>
              <a:rPr lang="en-US" i="1" dirty="0">
                <a:solidFill>
                  <a:schemeClr val="bg1"/>
                </a:solidFill>
              </a:rPr>
              <a:t>Be patient…this may bring you back to a pain-filled memory.</a:t>
            </a:r>
            <a:r>
              <a:rPr lang="en-US" dirty="0">
                <a:solidFill>
                  <a:schemeClr val="bg1"/>
                </a:solidFill>
              </a:rPr>
              <a:t> Ask God to show you where he was in the memory. Ask God to reveal the lies you believed. Ask God to reveal the promise you made because of the lies. Ask God reveal the truth.</a:t>
            </a:r>
          </a:p>
        </p:txBody>
      </p:sp>
    </p:spTree>
    <p:extLst>
      <p:ext uri="{BB962C8B-B14F-4D97-AF65-F5344CB8AC3E}">
        <p14:creationId xmlns:p14="http://schemas.microsoft.com/office/powerpoint/2010/main" val="1284819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3D545-C417-48EA-9543-078BF8EB641C}"/>
              </a:ext>
            </a:extLst>
          </p:cNvPr>
          <p:cNvSpPr>
            <a:spLocks noGrp="1"/>
          </p:cNvSpPr>
          <p:nvPr>
            <p:ph type="title"/>
          </p:nvPr>
        </p:nvSpPr>
        <p:spPr/>
        <p:txBody>
          <a:bodyPr/>
          <a:lstStyle/>
          <a:p>
            <a:r>
              <a:rPr lang="en-US" dirty="0"/>
              <a:t>Relationship</a:t>
            </a:r>
          </a:p>
        </p:txBody>
      </p:sp>
      <p:sp>
        <p:nvSpPr>
          <p:cNvPr id="5" name="Text Placeholder 4">
            <a:extLst>
              <a:ext uri="{FF2B5EF4-FFF2-40B4-BE49-F238E27FC236}">
                <a16:creationId xmlns:a16="http://schemas.microsoft.com/office/drawing/2014/main" id="{099A8D28-D968-408D-AA5E-1B16F071D7DF}"/>
              </a:ext>
            </a:extLst>
          </p:cNvPr>
          <p:cNvSpPr>
            <a:spLocks noGrp="1"/>
          </p:cNvSpPr>
          <p:nvPr>
            <p:ph type="body" sz="quarter" idx="13"/>
          </p:nvPr>
        </p:nvSpPr>
        <p:spPr>
          <a:xfrm>
            <a:off x="841248" y="2136036"/>
            <a:ext cx="5285914" cy="651409"/>
          </a:xfrm>
        </p:spPr>
        <p:txBody>
          <a:bodyPr>
            <a:normAutofit/>
          </a:bodyPr>
          <a:lstStyle/>
          <a:p>
            <a:r>
              <a:rPr lang="en-US" sz="4000" dirty="0"/>
              <a:t>Who am I?</a:t>
            </a:r>
          </a:p>
        </p:txBody>
      </p:sp>
      <p:sp>
        <p:nvSpPr>
          <p:cNvPr id="4" name="Footer Placeholder 3">
            <a:extLst>
              <a:ext uri="{FF2B5EF4-FFF2-40B4-BE49-F238E27FC236}">
                <a16:creationId xmlns:a16="http://schemas.microsoft.com/office/drawing/2014/main" id="{FF626BF0-5F0E-4D61-B97D-E6ED486CD89E}"/>
              </a:ext>
            </a:extLst>
          </p:cNvPr>
          <p:cNvSpPr>
            <a:spLocks noGrp="1"/>
          </p:cNvSpPr>
          <p:nvPr>
            <p:ph type="ftr" sz="quarter" idx="12"/>
          </p:nvPr>
        </p:nvSpPr>
        <p:spPr/>
        <p:txBody>
          <a:bodyPr/>
          <a:lstStyle/>
          <a:p>
            <a:r>
              <a:rPr lang="en-US" dirty="0"/>
              <a:t>ADD A FOOTER</a:t>
            </a:r>
          </a:p>
        </p:txBody>
      </p:sp>
      <p:sp>
        <p:nvSpPr>
          <p:cNvPr id="3" name="Slide Number Placeholder 2">
            <a:extLst>
              <a:ext uri="{FF2B5EF4-FFF2-40B4-BE49-F238E27FC236}">
                <a16:creationId xmlns:a16="http://schemas.microsoft.com/office/drawing/2014/main" id="{4D492004-FF5A-486F-BD35-52AACB74C659}"/>
              </a:ext>
            </a:extLst>
          </p:cNvPr>
          <p:cNvSpPr>
            <a:spLocks noGrp="1"/>
          </p:cNvSpPr>
          <p:nvPr>
            <p:ph type="sldNum" sz="quarter" idx="10"/>
          </p:nvPr>
        </p:nvSpPr>
        <p:spPr/>
        <p:txBody>
          <a:bodyPr/>
          <a:lstStyle/>
          <a:p>
            <a:fld id="{D495E168-DA5E-4888-8D8A-92B118324C14}" type="slidenum">
              <a:rPr lang="en-US" smtClean="0"/>
              <a:pPr/>
              <a:t>3</a:t>
            </a:fld>
            <a:endParaRPr lang="en-US" dirty="0"/>
          </a:p>
        </p:txBody>
      </p:sp>
      <p:sp>
        <p:nvSpPr>
          <p:cNvPr id="7" name="TextBox 6">
            <a:extLst>
              <a:ext uri="{FF2B5EF4-FFF2-40B4-BE49-F238E27FC236}">
                <a16:creationId xmlns:a16="http://schemas.microsoft.com/office/drawing/2014/main" id="{0007D9B3-EB64-4093-8313-231D2A1084F1}"/>
              </a:ext>
            </a:extLst>
          </p:cNvPr>
          <p:cNvSpPr txBox="1"/>
          <p:nvPr/>
        </p:nvSpPr>
        <p:spPr>
          <a:xfrm>
            <a:off x="943897" y="3063136"/>
            <a:ext cx="4572000"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1"/>
                </a:solidFill>
              </a:rPr>
              <a:t>In short nothing compared to God</a:t>
            </a:r>
          </a:p>
          <a:p>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Creature merely</a:t>
            </a: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Dust- in the image and likeness of God</a:t>
            </a:r>
          </a:p>
        </p:txBody>
      </p:sp>
    </p:spTree>
    <p:extLst>
      <p:ext uri="{BB962C8B-B14F-4D97-AF65-F5344CB8AC3E}">
        <p14:creationId xmlns:p14="http://schemas.microsoft.com/office/powerpoint/2010/main" val="373352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80">
                                          <p:stCondLst>
                                            <p:cond delay="0"/>
                                          </p:stCondLst>
                                        </p:cTn>
                                        <p:tgtEl>
                                          <p:spTgt spid="7">
                                            <p:txEl>
                                              <p:pRg st="0" end="0"/>
                                            </p:txEl>
                                          </p:spTgt>
                                        </p:tgtEl>
                                      </p:cBhvr>
                                    </p:animEffect>
                                    <p:anim calcmode="lin" valueType="num">
                                      <p:cBhvr>
                                        <p:cTn id="8"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0" end="0"/>
                                            </p:txEl>
                                          </p:spTgt>
                                        </p:tgtEl>
                                      </p:cBhvr>
                                      <p:to x="100000" y="60000"/>
                                    </p:animScale>
                                    <p:animScale>
                                      <p:cBhvr>
                                        <p:cTn id="14" dur="166" decel="50000">
                                          <p:stCondLst>
                                            <p:cond delay="676"/>
                                          </p:stCondLst>
                                        </p:cTn>
                                        <p:tgtEl>
                                          <p:spTgt spid="7">
                                            <p:txEl>
                                              <p:pRg st="0" end="0"/>
                                            </p:txEl>
                                          </p:spTgt>
                                        </p:tgtEl>
                                      </p:cBhvr>
                                      <p:to x="100000" y="100000"/>
                                    </p:animScale>
                                    <p:animScale>
                                      <p:cBhvr>
                                        <p:cTn id="15" dur="26">
                                          <p:stCondLst>
                                            <p:cond delay="1312"/>
                                          </p:stCondLst>
                                        </p:cTn>
                                        <p:tgtEl>
                                          <p:spTgt spid="7">
                                            <p:txEl>
                                              <p:pRg st="0" end="0"/>
                                            </p:txEl>
                                          </p:spTgt>
                                        </p:tgtEl>
                                      </p:cBhvr>
                                      <p:to x="100000" y="80000"/>
                                    </p:animScale>
                                    <p:animScale>
                                      <p:cBhvr>
                                        <p:cTn id="16" dur="166" decel="50000">
                                          <p:stCondLst>
                                            <p:cond delay="1338"/>
                                          </p:stCondLst>
                                        </p:cTn>
                                        <p:tgtEl>
                                          <p:spTgt spid="7">
                                            <p:txEl>
                                              <p:pRg st="0" end="0"/>
                                            </p:txEl>
                                          </p:spTgt>
                                        </p:tgtEl>
                                      </p:cBhvr>
                                      <p:to x="100000" y="100000"/>
                                    </p:animScale>
                                    <p:animScale>
                                      <p:cBhvr>
                                        <p:cTn id="17" dur="26">
                                          <p:stCondLst>
                                            <p:cond delay="1642"/>
                                          </p:stCondLst>
                                        </p:cTn>
                                        <p:tgtEl>
                                          <p:spTgt spid="7">
                                            <p:txEl>
                                              <p:pRg st="0" end="0"/>
                                            </p:txEl>
                                          </p:spTgt>
                                        </p:tgtEl>
                                      </p:cBhvr>
                                      <p:to x="100000" y="90000"/>
                                    </p:animScale>
                                    <p:animScale>
                                      <p:cBhvr>
                                        <p:cTn id="18" dur="166" decel="50000">
                                          <p:stCondLst>
                                            <p:cond delay="1668"/>
                                          </p:stCondLst>
                                        </p:cTn>
                                        <p:tgtEl>
                                          <p:spTgt spid="7">
                                            <p:txEl>
                                              <p:pRg st="0" end="0"/>
                                            </p:txEl>
                                          </p:spTgt>
                                        </p:tgtEl>
                                      </p:cBhvr>
                                      <p:to x="100000" y="100000"/>
                                    </p:animScale>
                                    <p:animScale>
                                      <p:cBhvr>
                                        <p:cTn id="19" dur="26">
                                          <p:stCondLst>
                                            <p:cond delay="1808"/>
                                          </p:stCondLst>
                                        </p:cTn>
                                        <p:tgtEl>
                                          <p:spTgt spid="7">
                                            <p:txEl>
                                              <p:pRg st="0" end="0"/>
                                            </p:txEl>
                                          </p:spTgt>
                                        </p:tgtEl>
                                      </p:cBhvr>
                                      <p:to x="100000" y="95000"/>
                                    </p:animScale>
                                    <p:animScale>
                                      <p:cBhvr>
                                        <p:cTn id="20" dur="166" decel="50000">
                                          <p:stCondLst>
                                            <p:cond delay="1834"/>
                                          </p:stCondLst>
                                        </p:cTn>
                                        <p:tgtEl>
                                          <p:spTgt spid="7">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wipe(down)">
                                      <p:cBhvr>
                                        <p:cTn id="25" dur="580">
                                          <p:stCondLst>
                                            <p:cond delay="0"/>
                                          </p:stCondLst>
                                        </p:cTn>
                                        <p:tgtEl>
                                          <p:spTgt spid="7">
                                            <p:txEl>
                                              <p:pRg st="2" end="2"/>
                                            </p:txEl>
                                          </p:spTgt>
                                        </p:tgtEl>
                                      </p:cBhvr>
                                    </p:animEffect>
                                    <p:anim calcmode="lin" valueType="num">
                                      <p:cBhvr>
                                        <p:cTn id="26" dur="1822" tmFilter="0,0; 0.14,0.36; 0.43,0.73; 0.71,0.91; 1.0,1.0">
                                          <p:stCondLst>
                                            <p:cond delay="0"/>
                                          </p:stCondLst>
                                        </p:cTn>
                                        <p:tgtEl>
                                          <p:spTgt spid="7">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xEl>
                                              <p:pRg st="2" end="2"/>
                                            </p:txEl>
                                          </p:spTgt>
                                        </p:tgtEl>
                                      </p:cBhvr>
                                      <p:to x="100000" y="60000"/>
                                    </p:animScale>
                                    <p:animScale>
                                      <p:cBhvr>
                                        <p:cTn id="32" dur="166" decel="50000">
                                          <p:stCondLst>
                                            <p:cond delay="676"/>
                                          </p:stCondLst>
                                        </p:cTn>
                                        <p:tgtEl>
                                          <p:spTgt spid="7">
                                            <p:txEl>
                                              <p:pRg st="2" end="2"/>
                                            </p:txEl>
                                          </p:spTgt>
                                        </p:tgtEl>
                                      </p:cBhvr>
                                      <p:to x="100000" y="100000"/>
                                    </p:animScale>
                                    <p:animScale>
                                      <p:cBhvr>
                                        <p:cTn id="33" dur="26">
                                          <p:stCondLst>
                                            <p:cond delay="1312"/>
                                          </p:stCondLst>
                                        </p:cTn>
                                        <p:tgtEl>
                                          <p:spTgt spid="7">
                                            <p:txEl>
                                              <p:pRg st="2" end="2"/>
                                            </p:txEl>
                                          </p:spTgt>
                                        </p:tgtEl>
                                      </p:cBhvr>
                                      <p:to x="100000" y="80000"/>
                                    </p:animScale>
                                    <p:animScale>
                                      <p:cBhvr>
                                        <p:cTn id="34" dur="166" decel="50000">
                                          <p:stCondLst>
                                            <p:cond delay="1338"/>
                                          </p:stCondLst>
                                        </p:cTn>
                                        <p:tgtEl>
                                          <p:spTgt spid="7">
                                            <p:txEl>
                                              <p:pRg st="2" end="2"/>
                                            </p:txEl>
                                          </p:spTgt>
                                        </p:tgtEl>
                                      </p:cBhvr>
                                      <p:to x="100000" y="100000"/>
                                    </p:animScale>
                                    <p:animScale>
                                      <p:cBhvr>
                                        <p:cTn id="35" dur="26">
                                          <p:stCondLst>
                                            <p:cond delay="1642"/>
                                          </p:stCondLst>
                                        </p:cTn>
                                        <p:tgtEl>
                                          <p:spTgt spid="7">
                                            <p:txEl>
                                              <p:pRg st="2" end="2"/>
                                            </p:txEl>
                                          </p:spTgt>
                                        </p:tgtEl>
                                      </p:cBhvr>
                                      <p:to x="100000" y="90000"/>
                                    </p:animScale>
                                    <p:animScale>
                                      <p:cBhvr>
                                        <p:cTn id="36" dur="166" decel="50000">
                                          <p:stCondLst>
                                            <p:cond delay="1668"/>
                                          </p:stCondLst>
                                        </p:cTn>
                                        <p:tgtEl>
                                          <p:spTgt spid="7">
                                            <p:txEl>
                                              <p:pRg st="2" end="2"/>
                                            </p:txEl>
                                          </p:spTgt>
                                        </p:tgtEl>
                                      </p:cBhvr>
                                      <p:to x="100000" y="100000"/>
                                    </p:animScale>
                                    <p:animScale>
                                      <p:cBhvr>
                                        <p:cTn id="37" dur="26">
                                          <p:stCondLst>
                                            <p:cond delay="1808"/>
                                          </p:stCondLst>
                                        </p:cTn>
                                        <p:tgtEl>
                                          <p:spTgt spid="7">
                                            <p:txEl>
                                              <p:pRg st="2" end="2"/>
                                            </p:txEl>
                                          </p:spTgt>
                                        </p:tgtEl>
                                      </p:cBhvr>
                                      <p:to x="100000" y="95000"/>
                                    </p:animScale>
                                    <p:animScale>
                                      <p:cBhvr>
                                        <p:cTn id="38" dur="166" decel="50000">
                                          <p:stCondLst>
                                            <p:cond delay="1834"/>
                                          </p:stCondLst>
                                        </p:cTn>
                                        <p:tgtEl>
                                          <p:spTgt spid="7">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animEffect transition="in" filter="wipe(down)">
                                      <p:cBhvr>
                                        <p:cTn id="43" dur="580">
                                          <p:stCondLst>
                                            <p:cond delay="0"/>
                                          </p:stCondLst>
                                        </p:cTn>
                                        <p:tgtEl>
                                          <p:spTgt spid="7">
                                            <p:txEl>
                                              <p:pRg st="4" end="4"/>
                                            </p:txEl>
                                          </p:spTgt>
                                        </p:tgtEl>
                                      </p:cBhvr>
                                    </p:animEffect>
                                    <p:anim calcmode="lin" valueType="num">
                                      <p:cBhvr>
                                        <p:cTn id="44" dur="1822" tmFilter="0,0; 0.14,0.36; 0.43,0.73; 0.71,0.91; 1.0,1.0">
                                          <p:stCondLst>
                                            <p:cond delay="0"/>
                                          </p:stCondLst>
                                        </p:cTn>
                                        <p:tgtEl>
                                          <p:spTgt spid="7">
                                            <p:txEl>
                                              <p:pRg st="4" end="4"/>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xEl>
                                              <p:pRg st="4" end="4"/>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xEl>
                                              <p:pRg st="4" end="4"/>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xEl>
                                              <p:pRg st="4" end="4"/>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xEl>
                                              <p:pRg st="4" end="4"/>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xEl>
                                              <p:pRg st="4" end="4"/>
                                            </p:txEl>
                                          </p:spTgt>
                                        </p:tgtEl>
                                      </p:cBhvr>
                                      <p:to x="100000" y="60000"/>
                                    </p:animScale>
                                    <p:animScale>
                                      <p:cBhvr>
                                        <p:cTn id="50" dur="166" decel="50000">
                                          <p:stCondLst>
                                            <p:cond delay="676"/>
                                          </p:stCondLst>
                                        </p:cTn>
                                        <p:tgtEl>
                                          <p:spTgt spid="7">
                                            <p:txEl>
                                              <p:pRg st="4" end="4"/>
                                            </p:txEl>
                                          </p:spTgt>
                                        </p:tgtEl>
                                      </p:cBhvr>
                                      <p:to x="100000" y="100000"/>
                                    </p:animScale>
                                    <p:animScale>
                                      <p:cBhvr>
                                        <p:cTn id="51" dur="26">
                                          <p:stCondLst>
                                            <p:cond delay="1312"/>
                                          </p:stCondLst>
                                        </p:cTn>
                                        <p:tgtEl>
                                          <p:spTgt spid="7">
                                            <p:txEl>
                                              <p:pRg st="4" end="4"/>
                                            </p:txEl>
                                          </p:spTgt>
                                        </p:tgtEl>
                                      </p:cBhvr>
                                      <p:to x="100000" y="80000"/>
                                    </p:animScale>
                                    <p:animScale>
                                      <p:cBhvr>
                                        <p:cTn id="52" dur="166" decel="50000">
                                          <p:stCondLst>
                                            <p:cond delay="1338"/>
                                          </p:stCondLst>
                                        </p:cTn>
                                        <p:tgtEl>
                                          <p:spTgt spid="7">
                                            <p:txEl>
                                              <p:pRg st="4" end="4"/>
                                            </p:txEl>
                                          </p:spTgt>
                                        </p:tgtEl>
                                      </p:cBhvr>
                                      <p:to x="100000" y="100000"/>
                                    </p:animScale>
                                    <p:animScale>
                                      <p:cBhvr>
                                        <p:cTn id="53" dur="26">
                                          <p:stCondLst>
                                            <p:cond delay="1642"/>
                                          </p:stCondLst>
                                        </p:cTn>
                                        <p:tgtEl>
                                          <p:spTgt spid="7">
                                            <p:txEl>
                                              <p:pRg st="4" end="4"/>
                                            </p:txEl>
                                          </p:spTgt>
                                        </p:tgtEl>
                                      </p:cBhvr>
                                      <p:to x="100000" y="90000"/>
                                    </p:animScale>
                                    <p:animScale>
                                      <p:cBhvr>
                                        <p:cTn id="54" dur="166" decel="50000">
                                          <p:stCondLst>
                                            <p:cond delay="1668"/>
                                          </p:stCondLst>
                                        </p:cTn>
                                        <p:tgtEl>
                                          <p:spTgt spid="7">
                                            <p:txEl>
                                              <p:pRg st="4" end="4"/>
                                            </p:txEl>
                                          </p:spTgt>
                                        </p:tgtEl>
                                      </p:cBhvr>
                                      <p:to x="100000" y="100000"/>
                                    </p:animScale>
                                    <p:animScale>
                                      <p:cBhvr>
                                        <p:cTn id="55" dur="26">
                                          <p:stCondLst>
                                            <p:cond delay="1808"/>
                                          </p:stCondLst>
                                        </p:cTn>
                                        <p:tgtEl>
                                          <p:spTgt spid="7">
                                            <p:txEl>
                                              <p:pRg st="4" end="4"/>
                                            </p:txEl>
                                          </p:spTgt>
                                        </p:tgtEl>
                                      </p:cBhvr>
                                      <p:to x="100000" y="95000"/>
                                    </p:animScale>
                                    <p:animScale>
                                      <p:cBhvr>
                                        <p:cTn id="56" dur="166" decel="50000">
                                          <p:stCondLst>
                                            <p:cond delay="1834"/>
                                          </p:stCondLst>
                                        </p:cTn>
                                        <p:tgtEl>
                                          <p:spTgt spid="7">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6AB05-05CD-449D-B604-8CB282F9DA29}"/>
              </a:ext>
            </a:extLst>
          </p:cNvPr>
          <p:cNvSpPr>
            <a:spLocks noGrp="1"/>
          </p:cNvSpPr>
          <p:nvPr>
            <p:ph type="title"/>
          </p:nvPr>
        </p:nvSpPr>
        <p:spPr>
          <a:xfrm>
            <a:off x="841248" y="1169256"/>
            <a:ext cx="5285914" cy="782638"/>
          </a:xfrm>
        </p:spPr>
        <p:txBody>
          <a:bodyPr/>
          <a:lstStyle/>
          <a:p>
            <a:r>
              <a:rPr lang="en-US" dirty="0"/>
              <a:t>Kerygma </a:t>
            </a:r>
          </a:p>
        </p:txBody>
      </p:sp>
      <p:sp>
        <p:nvSpPr>
          <p:cNvPr id="3" name="Slide Number Placeholder 2">
            <a:extLst>
              <a:ext uri="{FF2B5EF4-FFF2-40B4-BE49-F238E27FC236}">
                <a16:creationId xmlns:a16="http://schemas.microsoft.com/office/drawing/2014/main" id="{0E896CAB-8551-485D-BB04-29B7855C58CA}"/>
              </a:ext>
            </a:extLst>
          </p:cNvPr>
          <p:cNvSpPr>
            <a:spLocks noGrp="1"/>
          </p:cNvSpPr>
          <p:nvPr>
            <p:ph type="sldNum" sz="quarter" idx="10"/>
          </p:nvPr>
        </p:nvSpPr>
        <p:spPr/>
        <p:txBody>
          <a:bodyPr/>
          <a:lstStyle/>
          <a:p>
            <a:fld id="{D495E168-DA5E-4888-8D8A-92B118324C14}" type="slidenum">
              <a:rPr lang="en-US" noProof="0" smtClean="0"/>
              <a:pPr/>
              <a:t>4</a:t>
            </a:fld>
            <a:endParaRPr lang="en-US" noProof="0" dirty="0"/>
          </a:p>
        </p:txBody>
      </p:sp>
      <p:sp>
        <p:nvSpPr>
          <p:cNvPr id="4" name="Footer Placeholder 3">
            <a:extLst>
              <a:ext uri="{FF2B5EF4-FFF2-40B4-BE49-F238E27FC236}">
                <a16:creationId xmlns:a16="http://schemas.microsoft.com/office/drawing/2014/main" id="{A4CF5B3E-298A-417F-A1E0-24AD6737797C}"/>
              </a:ext>
            </a:extLst>
          </p:cNvPr>
          <p:cNvSpPr>
            <a:spLocks noGrp="1"/>
          </p:cNvSpPr>
          <p:nvPr>
            <p:ph type="ftr" sz="quarter" idx="12"/>
          </p:nvPr>
        </p:nvSpPr>
        <p:spPr/>
        <p:txBody>
          <a:bodyPr/>
          <a:lstStyle/>
          <a:p>
            <a:r>
              <a:rPr lang="en-US" noProof="0"/>
              <a:t>ADD A FOOTER</a:t>
            </a:r>
            <a:endParaRPr lang="en-US" noProof="0" dirty="0"/>
          </a:p>
        </p:txBody>
      </p:sp>
      <p:pic>
        <p:nvPicPr>
          <p:cNvPr id="9" name="Online Media 8">
            <a:hlinkClick r:id="" action="ppaction://media"/>
            <a:extLst>
              <a:ext uri="{FF2B5EF4-FFF2-40B4-BE49-F238E27FC236}">
                <a16:creationId xmlns:a16="http://schemas.microsoft.com/office/drawing/2014/main" id="{E38DFE4B-BFD7-486D-B0F1-CDB6F49A0131}"/>
              </a:ext>
            </a:extLst>
          </p:cNvPr>
          <p:cNvPicPr>
            <a:picLocks noRot="1" noChangeAspect="1"/>
          </p:cNvPicPr>
          <p:nvPr>
            <a:videoFile r:link="rId1"/>
          </p:nvPr>
        </p:nvPicPr>
        <p:blipFill>
          <a:blip r:embed="rId3"/>
          <a:stretch>
            <a:fillRect/>
          </a:stretch>
        </p:blipFill>
        <p:spPr>
          <a:xfrm>
            <a:off x="3484205" y="1068149"/>
            <a:ext cx="8214391" cy="4620595"/>
          </a:xfrm>
          <a:prstGeom prst="rect">
            <a:avLst/>
          </a:prstGeom>
        </p:spPr>
      </p:pic>
    </p:spTree>
    <p:extLst>
      <p:ext uri="{BB962C8B-B14F-4D97-AF65-F5344CB8AC3E}">
        <p14:creationId xmlns:p14="http://schemas.microsoft.com/office/powerpoint/2010/main" val="3720416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B51AE-252F-4958-A1E9-67C57179FF35}"/>
              </a:ext>
            </a:extLst>
          </p:cNvPr>
          <p:cNvSpPr>
            <a:spLocks noGrp="1"/>
          </p:cNvSpPr>
          <p:nvPr>
            <p:ph type="title"/>
          </p:nvPr>
        </p:nvSpPr>
        <p:spPr/>
        <p:txBody>
          <a:bodyPr>
            <a:normAutofit/>
          </a:bodyPr>
          <a:lstStyle/>
          <a:p>
            <a:r>
              <a:rPr lang="en-US" dirty="0"/>
              <a:t>Identity </a:t>
            </a:r>
          </a:p>
        </p:txBody>
      </p:sp>
      <p:sp>
        <p:nvSpPr>
          <p:cNvPr id="5" name="Text Placeholder 4">
            <a:extLst>
              <a:ext uri="{FF2B5EF4-FFF2-40B4-BE49-F238E27FC236}">
                <a16:creationId xmlns:a16="http://schemas.microsoft.com/office/drawing/2014/main" id="{235F389B-861B-485A-AD81-A9172882D97D}"/>
              </a:ext>
            </a:extLst>
          </p:cNvPr>
          <p:cNvSpPr>
            <a:spLocks noGrp="1"/>
          </p:cNvSpPr>
          <p:nvPr>
            <p:ph type="body" sz="quarter" idx="13"/>
          </p:nvPr>
        </p:nvSpPr>
        <p:spPr/>
        <p:txBody>
          <a:bodyPr>
            <a:normAutofit/>
          </a:bodyPr>
          <a:lstStyle/>
          <a:p>
            <a:r>
              <a:rPr lang="en-US" dirty="0"/>
              <a:t>Whose am I?</a:t>
            </a:r>
          </a:p>
        </p:txBody>
      </p:sp>
      <p:sp>
        <p:nvSpPr>
          <p:cNvPr id="6" name="Text Placeholder 5">
            <a:extLst>
              <a:ext uri="{FF2B5EF4-FFF2-40B4-BE49-F238E27FC236}">
                <a16:creationId xmlns:a16="http://schemas.microsoft.com/office/drawing/2014/main" id="{A1FE0C33-CECE-4322-A29C-AEA87CDB13E3}"/>
              </a:ext>
            </a:extLst>
          </p:cNvPr>
          <p:cNvSpPr>
            <a:spLocks noGrp="1"/>
          </p:cNvSpPr>
          <p:nvPr>
            <p:ph type="body" sz="quarter" idx="15"/>
          </p:nvPr>
        </p:nvSpPr>
        <p:spPr>
          <a:xfrm>
            <a:off x="6817897" y="1125544"/>
            <a:ext cx="4707842" cy="2443565"/>
          </a:xfrm>
        </p:spPr>
        <p:txBody>
          <a:bodyPr>
            <a:normAutofit/>
          </a:bodyPr>
          <a:lstStyle/>
          <a:p>
            <a:r>
              <a:rPr lang="en-US" sz="2400" dirty="0"/>
              <a:t>God’s Beloved Sinner</a:t>
            </a:r>
          </a:p>
          <a:p>
            <a:r>
              <a:rPr lang="en-US" sz="2400" dirty="0"/>
              <a:t>Beloved Son or Daughter of God</a:t>
            </a:r>
          </a:p>
          <a:p>
            <a:r>
              <a:rPr lang="en-US" sz="2400" dirty="0"/>
              <a:t>God is my Father</a:t>
            </a:r>
          </a:p>
          <a:p>
            <a:r>
              <a:rPr lang="en-US" sz="2400" dirty="0"/>
              <a:t>God is my friend</a:t>
            </a:r>
          </a:p>
          <a:p>
            <a:r>
              <a:rPr lang="en-US" sz="2400" dirty="0"/>
              <a:t>God is my Creator and Redeemer</a:t>
            </a:r>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600D8D83-8EE8-4757-A48D-197DCB8CB8ED}"/>
              </a:ext>
            </a:extLst>
          </p:cNvPr>
          <p:cNvSpPr>
            <a:spLocks noGrp="1"/>
          </p:cNvSpPr>
          <p:nvPr>
            <p:ph type="ftr" sz="quarter" idx="12"/>
          </p:nvPr>
        </p:nvSpPr>
        <p:spPr/>
        <p:txBody>
          <a:bodyPr/>
          <a:lstStyle/>
          <a:p>
            <a:r>
              <a:rPr lang="en-US" dirty="0"/>
              <a:t>ADD A FOOTER</a:t>
            </a:r>
          </a:p>
        </p:txBody>
      </p:sp>
      <p:sp>
        <p:nvSpPr>
          <p:cNvPr id="3" name="Slide Number Placeholder 2">
            <a:extLst>
              <a:ext uri="{FF2B5EF4-FFF2-40B4-BE49-F238E27FC236}">
                <a16:creationId xmlns:a16="http://schemas.microsoft.com/office/drawing/2014/main" id="{077CBD36-E928-427F-BCF4-3FF2B77D4C0D}"/>
              </a:ext>
            </a:extLst>
          </p:cNvPr>
          <p:cNvSpPr>
            <a:spLocks noGrp="1"/>
          </p:cNvSpPr>
          <p:nvPr>
            <p:ph type="sldNum" sz="quarter" idx="10"/>
          </p:nvPr>
        </p:nvSpPr>
        <p:spPr/>
        <p:txBody>
          <a:bodyPr/>
          <a:lstStyle/>
          <a:p>
            <a:fld id="{D495E168-DA5E-4888-8D8A-92B118324C14}" type="slidenum">
              <a:rPr lang="en-US" smtClean="0"/>
              <a:pPr/>
              <a:t>5</a:t>
            </a:fld>
            <a:endParaRPr lang="en-US" dirty="0"/>
          </a:p>
        </p:txBody>
      </p:sp>
    </p:spTree>
    <p:extLst>
      <p:ext uri="{BB962C8B-B14F-4D97-AF65-F5344CB8AC3E}">
        <p14:creationId xmlns:p14="http://schemas.microsoft.com/office/powerpoint/2010/main" val="263658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80">
                                          <p:stCondLst>
                                            <p:cond delay="0"/>
                                          </p:stCondLst>
                                        </p:cTn>
                                        <p:tgtEl>
                                          <p:spTgt spid="6">
                                            <p:txEl>
                                              <p:pRg st="0" end="0"/>
                                            </p:txEl>
                                          </p:spTgt>
                                        </p:tgtEl>
                                      </p:cBhvr>
                                    </p:animEffect>
                                    <p:anim calcmode="lin" valueType="num">
                                      <p:cBhvr>
                                        <p:cTn id="8"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xEl>
                                              <p:pRg st="0" end="0"/>
                                            </p:txEl>
                                          </p:spTgt>
                                        </p:tgtEl>
                                      </p:cBhvr>
                                      <p:to x="100000" y="60000"/>
                                    </p:animScale>
                                    <p:animScale>
                                      <p:cBhvr>
                                        <p:cTn id="14" dur="166" decel="50000">
                                          <p:stCondLst>
                                            <p:cond delay="676"/>
                                          </p:stCondLst>
                                        </p:cTn>
                                        <p:tgtEl>
                                          <p:spTgt spid="6">
                                            <p:txEl>
                                              <p:pRg st="0" end="0"/>
                                            </p:txEl>
                                          </p:spTgt>
                                        </p:tgtEl>
                                      </p:cBhvr>
                                      <p:to x="100000" y="100000"/>
                                    </p:animScale>
                                    <p:animScale>
                                      <p:cBhvr>
                                        <p:cTn id="15" dur="26">
                                          <p:stCondLst>
                                            <p:cond delay="1312"/>
                                          </p:stCondLst>
                                        </p:cTn>
                                        <p:tgtEl>
                                          <p:spTgt spid="6">
                                            <p:txEl>
                                              <p:pRg st="0" end="0"/>
                                            </p:txEl>
                                          </p:spTgt>
                                        </p:tgtEl>
                                      </p:cBhvr>
                                      <p:to x="100000" y="80000"/>
                                    </p:animScale>
                                    <p:animScale>
                                      <p:cBhvr>
                                        <p:cTn id="16" dur="166" decel="50000">
                                          <p:stCondLst>
                                            <p:cond delay="1338"/>
                                          </p:stCondLst>
                                        </p:cTn>
                                        <p:tgtEl>
                                          <p:spTgt spid="6">
                                            <p:txEl>
                                              <p:pRg st="0" end="0"/>
                                            </p:txEl>
                                          </p:spTgt>
                                        </p:tgtEl>
                                      </p:cBhvr>
                                      <p:to x="100000" y="100000"/>
                                    </p:animScale>
                                    <p:animScale>
                                      <p:cBhvr>
                                        <p:cTn id="17" dur="26">
                                          <p:stCondLst>
                                            <p:cond delay="1642"/>
                                          </p:stCondLst>
                                        </p:cTn>
                                        <p:tgtEl>
                                          <p:spTgt spid="6">
                                            <p:txEl>
                                              <p:pRg st="0" end="0"/>
                                            </p:txEl>
                                          </p:spTgt>
                                        </p:tgtEl>
                                      </p:cBhvr>
                                      <p:to x="100000" y="90000"/>
                                    </p:animScale>
                                    <p:animScale>
                                      <p:cBhvr>
                                        <p:cTn id="18" dur="166" decel="50000">
                                          <p:stCondLst>
                                            <p:cond delay="1668"/>
                                          </p:stCondLst>
                                        </p:cTn>
                                        <p:tgtEl>
                                          <p:spTgt spid="6">
                                            <p:txEl>
                                              <p:pRg st="0" end="0"/>
                                            </p:txEl>
                                          </p:spTgt>
                                        </p:tgtEl>
                                      </p:cBhvr>
                                      <p:to x="100000" y="100000"/>
                                    </p:animScale>
                                    <p:animScale>
                                      <p:cBhvr>
                                        <p:cTn id="19" dur="26">
                                          <p:stCondLst>
                                            <p:cond delay="1808"/>
                                          </p:stCondLst>
                                        </p:cTn>
                                        <p:tgtEl>
                                          <p:spTgt spid="6">
                                            <p:txEl>
                                              <p:pRg st="0" end="0"/>
                                            </p:txEl>
                                          </p:spTgt>
                                        </p:tgtEl>
                                      </p:cBhvr>
                                      <p:to x="100000" y="95000"/>
                                    </p:animScale>
                                    <p:animScale>
                                      <p:cBhvr>
                                        <p:cTn id="20" dur="166" decel="50000">
                                          <p:stCondLst>
                                            <p:cond delay="1834"/>
                                          </p:stCondLst>
                                        </p:cTn>
                                        <p:tgtEl>
                                          <p:spTgt spid="6">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wipe(down)">
                                      <p:cBhvr>
                                        <p:cTn id="25" dur="580">
                                          <p:stCondLst>
                                            <p:cond delay="0"/>
                                          </p:stCondLst>
                                        </p:cTn>
                                        <p:tgtEl>
                                          <p:spTgt spid="6">
                                            <p:txEl>
                                              <p:pRg st="1" end="1"/>
                                            </p:txEl>
                                          </p:spTgt>
                                        </p:tgtEl>
                                      </p:cBhvr>
                                    </p:animEffect>
                                    <p:anim calcmode="lin" valueType="num">
                                      <p:cBhvr>
                                        <p:cTn id="26"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xEl>
                                              <p:pRg st="1" end="1"/>
                                            </p:txEl>
                                          </p:spTgt>
                                        </p:tgtEl>
                                      </p:cBhvr>
                                      <p:to x="100000" y="60000"/>
                                    </p:animScale>
                                    <p:animScale>
                                      <p:cBhvr>
                                        <p:cTn id="32" dur="166" decel="50000">
                                          <p:stCondLst>
                                            <p:cond delay="676"/>
                                          </p:stCondLst>
                                        </p:cTn>
                                        <p:tgtEl>
                                          <p:spTgt spid="6">
                                            <p:txEl>
                                              <p:pRg st="1" end="1"/>
                                            </p:txEl>
                                          </p:spTgt>
                                        </p:tgtEl>
                                      </p:cBhvr>
                                      <p:to x="100000" y="100000"/>
                                    </p:animScale>
                                    <p:animScale>
                                      <p:cBhvr>
                                        <p:cTn id="33" dur="26">
                                          <p:stCondLst>
                                            <p:cond delay="1312"/>
                                          </p:stCondLst>
                                        </p:cTn>
                                        <p:tgtEl>
                                          <p:spTgt spid="6">
                                            <p:txEl>
                                              <p:pRg st="1" end="1"/>
                                            </p:txEl>
                                          </p:spTgt>
                                        </p:tgtEl>
                                      </p:cBhvr>
                                      <p:to x="100000" y="80000"/>
                                    </p:animScale>
                                    <p:animScale>
                                      <p:cBhvr>
                                        <p:cTn id="34" dur="166" decel="50000">
                                          <p:stCondLst>
                                            <p:cond delay="1338"/>
                                          </p:stCondLst>
                                        </p:cTn>
                                        <p:tgtEl>
                                          <p:spTgt spid="6">
                                            <p:txEl>
                                              <p:pRg st="1" end="1"/>
                                            </p:txEl>
                                          </p:spTgt>
                                        </p:tgtEl>
                                      </p:cBhvr>
                                      <p:to x="100000" y="100000"/>
                                    </p:animScale>
                                    <p:animScale>
                                      <p:cBhvr>
                                        <p:cTn id="35" dur="26">
                                          <p:stCondLst>
                                            <p:cond delay="1642"/>
                                          </p:stCondLst>
                                        </p:cTn>
                                        <p:tgtEl>
                                          <p:spTgt spid="6">
                                            <p:txEl>
                                              <p:pRg st="1" end="1"/>
                                            </p:txEl>
                                          </p:spTgt>
                                        </p:tgtEl>
                                      </p:cBhvr>
                                      <p:to x="100000" y="90000"/>
                                    </p:animScale>
                                    <p:animScale>
                                      <p:cBhvr>
                                        <p:cTn id="36" dur="166" decel="50000">
                                          <p:stCondLst>
                                            <p:cond delay="1668"/>
                                          </p:stCondLst>
                                        </p:cTn>
                                        <p:tgtEl>
                                          <p:spTgt spid="6">
                                            <p:txEl>
                                              <p:pRg st="1" end="1"/>
                                            </p:txEl>
                                          </p:spTgt>
                                        </p:tgtEl>
                                      </p:cBhvr>
                                      <p:to x="100000" y="100000"/>
                                    </p:animScale>
                                    <p:animScale>
                                      <p:cBhvr>
                                        <p:cTn id="37" dur="26">
                                          <p:stCondLst>
                                            <p:cond delay="1808"/>
                                          </p:stCondLst>
                                        </p:cTn>
                                        <p:tgtEl>
                                          <p:spTgt spid="6">
                                            <p:txEl>
                                              <p:pRg st="1" end="1"/>
                                            </p:txEl>
                                          </p:spTgt>
                                        </p:tgtEl>
                                      </p:cBhvr>
                                      <p:to x="100000" y="95000"/>
                                    </p:animScale>
                                    <p:animScale>
                                      <p:cBhvr>
                                        <p:cTn id="38" dur="166" decel="50000">
                                          <p:stCondLst>
                                            <p:cond delay="1834"/>
                                          </p:stCondLst>
                                        </p:cTn>
                                        <p:tgtEl>
                                          <p:spTgt spid="6">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wipe(down)">
                                      <p:cBhvr>
                                        <p:cTn id="43" dur="580">
                                          <p:stCondLst>
                                            <p:cond delay="0"/>
                                          </p:stCondLst>
                                        </p:cTn>
                                        <p:tgtEl>
                                          <p:spTgt spid="6">
                                            <p:txEl>
                                              <p:pRg st="2" end="2"/>
                                            </p:txEl>
                                          </p:spTgt>
                                        </p:tgtEl>
                                      </p:cBhvr>
                                    </p:animEffect>
                                    <p:anim calcmode="lin" valueType="num">
                                      <p:cBhvr>
                                        <p:cTn id="44"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xEl>
                                              <p:pRg st="2" end="2"/>
                                            </p:txEl>
                                          </p:spTgt>
                                        </p:tgtEl>
                                      </p:cBhvr>
                                      <p:to x="100000" y="60000"/>
                                    </p:animScale>
                                    <p:animScale>
                                      <p:cBhvr>
                                        <p:cTn id="50" dur="166" decel="50000">
                                          <p:stCondLst>
                                            <p:cond delay="676"/>
                                          </p:stCondLst>
                                        </p:cTn>
                                        <p:tgtEl>
                                          <p:spTgt spid="6">
                                            <p:txEl>
                                              <p:pRg st="2" end="2"/>
                                            </p:txEl>
                                          </p:spTgt>
                                        </p:tgtEl>
                                      </p:cBhvr>
                                      <p:to x="100000" y="100000"/>
                                    </p:animScale>
                                    <p:animScale>
                                      <p:cBhvr>
                                        <p:cTn id="51" dur="26">
                                          <p:stCondLst>
                                            <p:cond delay="1312"/>
                                          </p:stCondLst>
                                        </p:cTn>
                                        <p:tgtEl>
                                          <p:spTgt spid="6">
                                            <p:txEl>
                                              <p:pRg st="2" end="2"/>
                                            </p:txEl>
                                          </p:spTgt>
                                        </p:tgtEl>
                                      </p:cBhvr>
                                      <p:to x="100000" y="80000"/>
                                    </p:animScale>
                                    <p:animScale>
                                      <p:cBhvr>
                                        <p:cTn id="52" dur="166" decel="50000">
                                          <p:stCondLst>
                                            <p:cond delay="1338"/>
                                          </p:stCondLst>
                                        </p:cTn>
                                        <p:tgtEl>
                                          <p:spTgt spid="6">
                                            <p:txEl>
                                              <p:pRg st="2" end="2"/>
                                            </p:txEl>
                                          </p:spTgt>
                                        </p:tgtEl>
                                      </p:cBhvr>
                                      <p:to x="100000" y="100000"/>
                                    </p:animScale>
                                    <p:animScale>
                                      <p:cBhvr>
                                        <p:cTn id="53" dur="26">
                                          <p:stCondLst>
                                            <p:cond delay="1642"/>
                                          </p:stCondLst>
                                        </p:cTn>
                                        <p:tgtEl>
                                          <p:spTgt spid="6">
                                            <p:txEl>
                                              <p:pRg st="2" end="2"/>
                                            </p:txEl>
                                          </p:spTgt>
                                        </p:tgtEl>
                                      </p:cBhvr>
                                      <p:to x="100000" y="90000"/>
                                    </p:animScale>
                                    <p:animScale>
                                      <p:cBhvr>
                                        <p:cTn id="54" dur="166" decel="50000">
                                          <p:stCondLst>
                                            <p:cond delay="1668"/>
                                          </p:stCondLst>
                                        </p:cTn>
                                        <p:tgtEl>
                                          <p:spTgt spid="6">
                                            <p:txEl>
                                              <p:pRg st="2" end="2"/>
                                            </p:txEl>
                                          </p:spTgt>
                                        </p:tgtEl>
                                      </p:cBhvr>
                                      <p:to x="100000" y="100000"/>
                                    </p:animScale>
                                    <p:animScale>
                                      <p:cBhvr>
                                        <p:cTn id="55" dur="26">
                                          <p:stCondLst>
                                            <p:cond delay="1808"/>
                                          </p:stCondLst>
                                        </p:cTn>
                                        <p:tgtEl>
                                          <p:spTgt spid="6">
                                            <p:txEl>
                                              <p:pRg st="2" end="2"/>
                                            </p:txEl>
                                          </p:spTgt>
                                        </p:tgtEl>
                                      </p:cBhvr>
                                      <p:to x="100000" y="95000"/>
                                    </p:animScale>
                                    <p:animScale>
                                      <p:cBhvr>
                                        <p:cTn id="56" dur="166" decel="50000">
                                          <p:stCondLst>
                                            <p:cond delay="1834"/>
                                          </p:stCondLst>
                                        </p:cTn>
                                        <p:tgtEl>
                                          <p:spTgt spid="6">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6">
                                            <p:txEl>
                                              <p:pRg st="3" end="3"/>
                                            </p:txEl>
                                          </p:spTgt>
                                        </p:tgtEl>
                                        <p:attrNameLst>
                                          <p:attrName>style.visibility</p:attrName>
                                        </p:attrNameLst>
                                      </p:cBhvr>
                                      <p:to>
                                        <p:strVal val="visible"/>
                                      </p:to>
                                    </p:set>
                                    <p:animEffect transition="in" filter="wipe(down)">
                                      <p:cBhvr>
                                        <p:cTn id="61" dur="580">
                                          <p:stCondLst>
                                            <p:cond delay="0"/>
                                          </p:stCondLst>
                                        </p:cTn>
                                        <p:tgtEl>
                                          <p:spTgt spid="6">
                                            <p:txEl>
                                              <p:pRg st="3" end="3"/>
                                            </p:txEl>
                                          </p:spTgt>
                                        </p:tgtEl>
                                      </p:cBhvr>
                                    </p:animEffect>
                                    <p:anim calcmode="lin" valueType="num">
                                      <p:cBhvr>
                                        <p:cTn id="62" dur="1822" tmFilter="0,0; 0.14,0.36; 0.43,0.73; 0.71,0.91; 1.0,1.0">
                                          <p:stCondLst>
                                            <p:cond delay="0"/>
                                          </p:stCondLst>
                                        </p:cTn>
                                        <p:tgtEl>
                                          <p:spTgt spid="6">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6">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6">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6">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6">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6">
                                            <p:txEl>
                                              <p:pRg st="3" end="3"/>
                                            </p:txEl>
                                          </p:spTgt>
                                        </p:tgtEl>
                                      </p:cBhvr>
                                      <p:to x="100000" y="60000"/>
                                    </p:animScale>
                                    <p:animScale>
                                      <p:cBhvr>
                                        <p:cTn id="68" dur="166" decel="50000">
                                          <p:stCondLst>
                                            <p:cond delay="676"/>
                                          </p:stCondLst>
                                        </p:cTn>
                                        <p:tgtEl>
                                          <p:spTgt spid="6">
                                            <p:txEl>
                                              <p:pRg st="3" end="3"/>
                                            </p:txEl>
                                          </p:spTgt>
                                        </p:tgtEl>
                                      </p:cBhvr>
                                      <p:to x="100000" y="100000"/>
                                    </p:animScale>
                                    <p:animScale>
                                      <p:cBhvr>
                                        <p:cTn id="69" dur="26">
                                          <p:stCondLst>
                                            <p:cond delay="1312"/>
                                          </p:stCondLst>
                                        </p:cTn>
                                        <p:tgtEl>
                                          <p:spTgt spid="6">
                                            <p:txEl>
                                              <p:pRg st="3" end="3"/>
                                            </p:txEl>
                                          </p:spTgt>
                                        </p:tgtEl>
                                      </p:cBhvr>
                                      <p:to x="100000" y="80000"/>
                                    </p:animScale>
                                    <p:animScale>
                                      <p:cBhvr>
                                        <p:cTn id="70" dur="166" decel="50000">
                                          <p:stCondLst>
                                            <p:cond delay="1338"/>
                                          </p:stCondLst>
                                        </p:cTn>
                                        <p:tgtEl>
                                          <p:spTgt spid="6">
                                            <p:txEl>
                                              <p:pRg st="3" end="3"/>
                                            </p:txEl>
                                          </p:spTgt>
                                        </p:tgtEl>
                                      </p:cBhvr>
                                      <p:to x="100000" y="100000"/>
                                    </p:animScale>
                                    <p:animScale>
                                      <p:cBhvr>
                                        <p:cTn id="71" dur="26">
                                          <p:stCondLst>
                                            <p:cond delay="1642"/>
                                          </p:stCondLst>
                                        </p:cTn>
                                        <p:tgtEl>
                                          <p:spTgt spid="6">
                                            <p:txEl>
                                              <p:pRg st="3" end="3"/>
                                            </p:txEl>
                                          </p:spTgt>
                                        </p:tgtEl>
                                      </p:cBhvr>
                                      <p:to x="100000" y="90000"/>
                                    </p:animScale>
                                    <p:animScale>
                                      <p:cBhvr>
                                        <p:cTn id="72" dur="166" decel="50000">
                                          <p:stCondLst>
                                            <p:cond delay="1668"/>
                                          </p:stCondLst>
                                        </p:cTn>
                                        <p:tgtEl>
                                          <p:spTgt spid="6">
                                            <p:txEl>
                                              <p:pRg st="3" end="3"/>
                                            </p:txEl>
                                          </p:spTgt>
                                        </p:tgtEl>
                                      </p:cBhvr>
                                      <p:to x="100000" y="100000"/>
                                    </p:animScale>
                                    <p:animScale>
                                      <p:cBhvr>
                                        <p:cTn id="73" dur="26">
                                          <p:stCondLst>
                                            <p:cond delay="1808"/>
                                          </p:stCondLst>
                                        </p:cTn>
                                        <p:tgtEl>
                                          <p:spTgt spid="6">
                                            <p:txEl>
                                              <p:pRg st="3" end="3"/>
                                            </p:txEl>
                                          </p:spTgt>
                                        </p:tgtEl>
                                      </p:cBhvr>
                                      <p:to x="100000" y="95000"/>
                                    </p:animScale>
                                    <p:animScale>
                                      <p:cBhvr>
                                        <p:cTn id="74" dur="166" decel="50000">
                                          <p:stCondLst>
                                            <p:cond delay="1834"/>
                                          </p:stCondLst>
                                        </p:cTn>
                                        <p:tgtEl>
                                          <p:spTgt spid="6">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6">
                                            <p:txEl>
                                              <p:pRg st="4" end="4"/>
                                            </p:txEl>
                                          </p:spTgt>
                                        </p:tgtEl>
                                        <p:attrNameLst>
                                          <p:attrName>style.visibility</p:attrName>
                                        </p:attrNameLst>
                                      </p:cBhvr>
                                      <p:to>
                                        <p:strVal val="visible"/>
                                      </p:to>
                                    </p:set>
                                    <p:animEffect transition="in" filter="wipe(down)">
                                      <p:cBhvr>
                                        <p:cTn id="79" dur="580">
                                          <p:stCondLst>
                                            <p:cond delay="0"/>
                                          </p:stCondLst>
                                        </p:cTn>
                                        <p:tgtEl>
                                          <p:spTgt spid="6">
                                            <p:txEl>
                                              <p:pRg st="4" end="4"/>
                                            </p:txEl>
                                          </p:spTgt>
                                        </p:tgtEl>
                                      </p:cBhvr>
                                    </p:animEffect>
                                    <p:anim calcmode="lin" valueType="num">
                                      <p:cBhvr>
                                        <p:cTn id="80" dur="1822" tmFilter="0,0; 0.14,0.36; 0.43,0.73; 0.71,0.91; 1.0,1.0">
                                          <p:stCondLst>
                                            <p:cond delay="0"/>
                                          </p:stCondLst>
                                        </p:cTn>
                                        <p:tgtEl>
                                          <p:spTgt spid="6">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6">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6">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6">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6">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6">
                                            <p:txEl>
                                              <p:pRg st="4" end="4"/>
                                            </p:txEl>
                                          </p:spTgt>
                                        </p:tgtEl>
                                      </p:cBhvr>
                                      <p:to x="100000" y="60000"/>
                                    </p:animScale>
                                    <p:animScale>
                                      <p:cBhvr>
                                        <p:cTn id="86" dur="166" decel="50000">
                                          <p:stCondLst>
                                            <p:cond delay="676"/>
                                          </p:stCondLst>
                                        </p:cTn>
                                        <p:tgtEl>
                                          <p:spTgt spid="6">
                                            <p:txEl>
                                              <p:pRg st="4" end="4"/>
                                            </p:txEl>
                                          </p:spTgt>
                                        </p:tgtEl>
                                      </p:cBhvr>
                                      <p:to x="100000" y="100000"/>
                                    </p:animScale>
                                    <p:animScale>
                                      <p:cBhvr>
                                        <p:cTn id="87" dur="26">
                                          <p:stCondLst>
                                            <p:cond delay="1312"/>
                                          </p:stCondLst>
                                        </p:cTn>
                                        <p:tgtEl>
                                          <p:spTgt spid="6">
                                            <p:txEl>
                                              <p:pRg st="4" end="4"/>
                                            </p:txEl>
                                          </p:spTgt>
                                        </p:tgtEl>
                                      </p:cBhvr>
                                      <p:to x="100000" y="80000"/>
                                    </p:animScale>
                                    <p:animScale>
                                      <p:cBhvr>
                                        <p:cTn id="88" dur="166" decel="50000">
                                          <p:stCondLst>
                                            <p:cond delay="1338"/>
                                          </p:stCondLst>
                                        </p:cTn>
                                        <p:tgtEl>
                                          <p:spTgt spid="6">
                                            <p:txEl>
                                              <p:pRg st="4" end="4"/>
                                            </p:txEl>
                                          </p:spTgt>
                                        </p:tgtEl>
                                      </p:cBhvr>
                                      <p:to x="100000" y="100000"/>
                                    </p:animScale>
                                    <p:animScale>
                                      <p:cBhvr>
                                        <p:cTn id="89" dur="26">
                                          <p:stCondLst>
                                            <p:cond delay="1642"/>
                                          </p:stCondLst>
                                        </p:cTn>
                                        <p:tgtEl>
                                          <p:spTgt spid="6">
                                            <p:txEl>
                                              <p:pRg st="4" end="4"/>
                                            </p:txEl>
                                          </p:spTgt>
                                        </p:tgtEl>
                                      </p:cBhvr>
                                      <p:to x="100000" y="90000"/>
                                    </p:animScale>
                                    <p:animScale>
                                      <p:cBhvr>
                                        <p:cTn id="90" dur="166" decel="50000">
                                          <p:stCondLst>
                                            <p:cond delay="1668"/>
                                          </p:stCondLst>
                                        </p:cTn>
                                        <p:tgtEl>
                                          <p:spTgt spid="6">
                                            <p:txEl>
                                              <p:pRg st="4" end="4"/>
                                            </p:txEl>
                                          </p:spTgt>
                                        </p:tgtEl>
                                      </p:cBhvr>
                                      <p:to x="100000" y="100000"/>
                                    </p:animScale>
                                    <p:animScale>
                                      <p:cBhvr>
                                        <p:cTn id="91" dur="26">
                                          <p:stCondLst>
                                            <p:cond delay="1808"/>
                                          </p:stCondLst>
                                        </p:cTn>
                                        <p:tgtEl>
                                          <p:spTgt spid="6">
                                            <p:txEl>
                                              <p:pRg st="4" end="4"/>
                                            </p:txEl>
                                          </p:spTgt>
                                        </p:tgtEl>
                                      </p:cBhvr>
                                      <p:to x="100000" y="95000"/>
                                    </p:animScale>
                                    <p:animScale>
                                      <p:cBhvr>
                                        <p:cTn id="92" dur="166" decel="50000">
                                          <p:stCondLst>
                                            <p:cond delay="1834"/>
                                          </p:stCondLst>
                                        </p:cTn>
                                        <p:tgtEl>
                                          <p:spTgt spid="6">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BA9B4B-C586-4B6B-8142-E49AC2D37AD1}"/>
              </a:ext>
            </a:extLst>
          </p:cNvPr>
          <p:cNvSpPr>
            <a:spLocks noGrp="1"/>
          </p:cNvSpPr>
          <p:nvPr>
            <p:ph type="title"/>
          </p:nvPr>
        </p:nvSpPr>
        <p:spPr/>
        <p:txBody>
          <a:bodyPr/>
          <a:lstStyle/>
          <a:p>
            <a:r>
              <a:rPr lang="en-US" dirty="0"/>
              <a:t>Mission</a:t>
            </a:r>
          </a:p>
        </p:txBody>
      </p:sp>
      <p:sp>
        <p:nvSpPr>
          <p:cNvPr id="5" name="Text Placeholder 4">
            <a:extLst>
              <a:ext uri="{FF2B5EF4-FFF2-40B4-BE49-F238E27FC236}">
                <a16:creationId xmlns:a16="http://schemas.microsoft.com/office/drawing/2014/main" id="{D630E50A-AB9F-4122-B5E0-DE40C6E48307}"/>
              </a:ext>
            </a:extLst>
          </p:cNvPr>
          <p:cNvSpPr>
            <a:spLocks noGrp="1"/>
          </p:cNvSpPr>
          <p:nvPr>
            <p:ph type="body" sz="quarter" idx="16"/>
          </p:nvPr>
        </p:nvSpPr>
        <p:spPr/>
        <p:txBody>
          <a:bodyPr/>
          <a:lstStyle/>
          <a:p>
            <a:r>
              <a:rPr lang="en-US" dirty="0"/>
              <a:t>How am I to act towards God, myself and others?</a:t>
            </a:r>
          </a:p>
        </p:txBody>
      </p:sp>
      <p:sp>
        <p:nvSpPr>
          <p:cNvPr id="4" name="Text Placeholder 3">
            <a:extLst>
              <a:ext uri="{FF2B5EF4-FFF2-40B4-BE49-F238E27FC236}">
                <a16:creationId xmlns:a16="http://schemas.microsoft.com/office/drawing/2014/main" id="{D3BFCB07-6C49-4FD9-A60E-365443B88FE2}"/>
              </a:ext>
            </a:extLst>
          </p:cNvPr>
          <p:cNvSpPr>
            <a:spLocks noGrp="1"/>
          </p:cNvSpPr>
          <p:nvPr>
            <p:ph type="body" idx="1"/>
          </p:nvPr>
        </p:nvSpPr>
        <p:spPr/>
        <p:txBody>
          <a:bodyPr/>
          <a:lstStyle/>
          <a:p>
            <a:r>
              <a:rPr lang="en-US" dirty="0"/>
              <a:t>Towards God </a:t>
            </a:r>
          </a:p>
        </p:txBody>
      </p:sp>
      <p:sp>
        <p:nvSpPr>
          <p:cNvPr id="7" name="Text Placeholder 6">
            <a:extLst>
              <a:ext uri="{FF2B5EF4-FFF2-40B4-BE49-F238E27FC236}">
                <a16:creationId xmlns:a16="http://schemas.microsoft.com/office/drawing/2014/main" id="{3FC3CF09-BAFF-4590-A12C-E378DFF1DA5E}"/>
              </a:ext>
            </a:extLst>
          </p:cNvPr>
          <p:cNvSpPr>
            <a:spLocks noGrp="1"/>
          </p:cNvSpPr>
          <p:nvPr>
            <p:ph type="body" sz="quarter" idx="20"/>
          </p:nvPr>
        </p:nvSpPr>
        <p:spPr/>
        <p:txBody>
          <a:bodyPr>
            <a:normAutofit/>
          </a:bodyPr>
          <a:lstStyle/>
          <a:p>
            <a:r>
              <a:rPr lang="en-US" dirty="0"/>
              <a:t>Reverence </a:t>
            </a:r>
          </a:p>
          <a:p>
            <a:r>
              <a:rPr lang="en-US" dirty="0"/>
              <a:t>Utter confidence in His Designs and Plan</a:t>
            </a:r>
          </a:p>
          <a:p>
            <a:r>
              <a:rPr lang="en-US" dirty="0"/>
              <a:t>Gratitude</a:t>
            </a:r>
          </a:p>
          <a:p>
            <a:r>
              <a:rPr lang="en-US" dirty="0"/>
              <a:t>Faith, Hope and Love</a:t>
            </a:r>
          </a:p>
          <a:p>
            <a:r>
              <a:rPr lang="en-US" dirty="0"/>
              <a:t>Follow His Will not mine</a:t>
            </a:r>
          </a:p>
          <a:p>
            <a:r>
              <a:rPr lang="en-US" dirty="0"/>
              <a:t>Faithful not successful </a:t>
            </a:r>
          </a:p>
          <a:p>
            <a:endParaRPr lang="en-US" dirty="0"/>
          </a:p>
          <a:p>
            <a:endParaRPr lang="en-US" dirty="0"/>
          </a:p>
        </p:txBody>
      </p:sp>
      <p:sp>
        <p:nvSpPr>
          <p:cNvPr id="6" name="Text Placeholder 5">
            <a:extLst>
              <a:ext uri="{FF2B5EF4-FFF2-40B4-BE49-F238E27FC236}">
                <a16:creationId xmlns:a16="http://schemas.microsoft.com/office/drawing/2014/main" id="{349249DA-4230-416D-838C-A72D2E7CADA4}"/>
              </a:ext>
            </a:extLst>
          </p:cNvPr>
          <p:cNvSpPr>
            <a:spLocks noGrp="1"/>
          </p:cNvSpPr>
          <p:nvPr>
            <p:ph type="body" idx="18"/>
          </p:nvPr>
        </p:nvSpPr>
        <p:spPr>
          <a:xfrm>
            <a:off x="6627121" y="2738212"/>
            <a:ext cx="4405230" cy="422596"/>
          </a:xfrm>
        </p:spPr>
        <p:txBody>
          <a:bodyPr/>
          <a:lstStyle/>
          <a:p>
            <a:r>
              <a:rPr lang="en-US" dirty="0"/>
              <a:t>Towards myself and others</a:t>
            </a:r>
          </a:p>
        </p:txBody>
      </p:sp>
      <p:sp>
        <p:nvSpPr>
          <p:cNvPr id="8" name="Text Placeholder 7">
            <a:extLst>
              <a:ext uri="{FF2B5EF4-FFF2-40B4-BE49-F238E27FC236}">
                <a16:creationId xmlns:a16="http://schemas.microsoft.com/office/drawing/2014/main" id="{C9E879AA-B873-414B-BC94-C8FF28566266}"/>
              </a:ext>
            </a:extLst>
          </p:cNvPr>
          <p:cNvSpPr>
            <a:spLocks noGrp="1"/>
          </p:cNvSpPr>
          <p:nvPr>
            <p:ph type="body" sz="quarter" idx="21"/>
          </p:nvPr>
        </p:nvSpPr>
        <p:spPr/>
        <p:txBody>
          <a:bodyPr>
            <a:normAutofit/>
          </a:bodyPr>
          <a:lstStyle/>
          <a:p>
            <a:r>
              <a:rPr lang="en-US" dirty="0"/>
              <a:t>“Love your neighbor, as yourself”</a:t>
            </a:r>
          </a:p>
          <a:p>
            <a:r>
              <a:rPr lang="en-US" dirty="0"/>
              <a:t>Being loved yourself, sharing that with others constantly </a:t>
            </a:r>
          </a:p>
          <a:p>
            <a:r>
              <a:rPr lang="en-US" dirty="0"/>
              <a:t>Sharing the Love God has for the stranger, personally</a:t>
            </a:r>
          </a:p>
          <a:p>
            <a:r>
              <a:rPr lang="en-US" dirty="0"/>
              <a:t>Pay close attention to the One who is always loving me into existence  , every moment</a:t>
            </a:r>
          </a:p>
        </p:txBody>
      </p:sp>
      <p:sp>
        <p:nvSpPr>
          <p:cNvPr id="3" name="Footer Placeholder 2">
            <a:extLst>
              <a:ext uri="{FF2B5EF4-FFF2-40B4-BE49-F238E27FC236}">
                <a16:creationId xmlns:a16="http://schemas.microsoft.com/office/drawing/2014/main" id="{0CEF9153-8777-40BE-856A-F36D008F5B26}"/>
              </a:ext>
            </a:extLst>
          </p:cNvPr>
          <p:cNvSpPr>
            <a:spLocks noGrp="1"/>
          </p:cNvSpPr>
          <p:nvPr>
            <p:ph type="ftr" sz="quarter" idx="12"/>
          </p:nvPr>
        </p:nvSpPr>
        <p:spPr/>
        <p:txBody>
          <a:bodyPr/>
          <a:lstStyle/>
          <a:p>
            <a:r>
              <a:rPr lang="en-US" dirty="0"/>
              <a:t>ADD A FOOTER</a:t>
            </a:r>
          </a:p>
        </p:txBody>
      </p:sp>
      <p:sp>
        <p:nvSpPr>
          <p:cNvPr id="2" name="Slide Number Placeholder 1">
            <a:extLst>
              <a:ext uri="{FF2B5EF4-FFF2-40B4-BE49-F238E27FC236}">
                <a16:creationId xmlns:a16="http://schemas.microsoft.com/office/drawing/2014/main" id="{4132B1B3-C6FB-4075-BF96-89BEEBC1E9E3}"/>
              </a:ext>
            </a:extLst>
          </p:cNvPr>
          <p:cNvSpPr>
            <a:spLocks noGrp="1"/>
          </p:cNvSpPr>
          <p:nvPr>
            <p:ph type="sldNum" sz="quarter" idx="10"/>
          </p:nvPr>
        </p:nvSpPr>
        <p:spPr/>
        <p:txBody>
          <a:bodyPr/>
          <a:lstStyle/>
          <a:p>
            <a:fld id="{D495E168-DA5E-4888-8D8A-92B118324C14}" type="slidenum">
              <a:rPr lang="en-US" smtClean="0"/>
              <a:pPr/>
              <a:t>6</a:t>
            </a:fld>
            <a:endParaRPr lang="en-US" dirty="0"/>
          </a:p>
        </p:txBody>
      </p:sp>
    </p:spTree>
    <p:extLst>
      <p:ext uri="{BB962C8B-B14F-4D97-AF65-F5344CB8AC3E}">
        <p14:creationId xmlns:p14="http://schemas.microsoft.com/office/powerpoint/2010/main" val="1876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80">
                                          <p:stCondLst>
                                            <p:cond delay="0"/>
                                          </p:stCondLst>
                                        </p:cTn>
                                        <p:tgtEl>
                                          <p:spTgt spid="7">
                                            <p:txEl>
                                              <p:pRg st="0" end="0"/>
                                            </p:txEl>
                                          </p:spTgt>
                                        </p:tgtEl>
                                      </p:cBhvr>
                                    </p:animEffect>
                                    <p:anim calcmode="lin" valueType="num">
                                      <p:cBhvr>
                                        <p:cTn id="8"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0" end="0"/>
                                            </p:txEl>
                                          </p:spTgt>
                                        </p:tgtEl>
                                      </p:cBhvr>
                                      <p:to x="100000" y="60000"/>
                                    </p:animScale>
                                    <p:animScale>
                                      <p:cBhvr>
                                        <p:cTn id="14" dur="166" decel="50000">
                                          <p:stCondLst>
                                            <p:cond delay="676"/>
                                          </p:stCondLst>
                                        </p:cTn>
                                        <p:tgtEl>
                                          <p:spTgt spid="7">
                                            <p:txEl>
                                              <p:pRg st="0" end="0"/>
                                            </p:txEl>
                                          </p:spTgt>
                                        </p:tgtEl>
                                      </p:cBhvr>
                                      <p:to x="100000" y="100000"/>
                                    </p:animScale>
                                    <p:animScale>
                                      <p:cBhvr>
                                        <p:cTn id="15" dur="26">
                                          <p:stCondLst>
                                            <p:cond delay="1312"/>
                                          </p:stCondLst>
                                        </p:cTn>
                                        <p:tgtEl>
                                          <p:spTgt spid="7">
                                            <p:txEl>
                                              <p:pRg st="0" end="0"/>
                                            </p:txEl>
                                          </p:spTgt>
                                        </p:tgtEl>
                                      </p:cBhvr>
                                      <p:to x="100000" y="80000"/>
                                    </p:animScale>
                                    <p:animScale>
                                      <p:cBhvr>
                                        <p:cTn id="16" dur="166" decel="50000">
                                          <p:stCondLst>
                                            <p:cond delay="1338"/>
                                          </p:stCondLst>
                                        </p:cTn>
                                        <p:tgtEl>
                                          <p:spTgt spid="7">
                                            <p:txEl>
                                              <p:pRg st="0" end="0"/>
                                            </p:txEl>
                                          </p:spTgt>
                                        </p:tgtEl>
                                      </p:cBhvr>
                                      <p:to x="100000" y="100000"/>
                                    </p:animScale>
                                    <p:animScale>
                                      <p:cBhvr>
                                        <p:cTn id="17" dur="26">
                                          <p:stCondLst>
                                            <p:cond delay="1642"/>
                                          </p:stCondLst>
                                        </p:cTn>
                                        <p:tgtEl>
                                          <p:spTgt spid="7">
                                            <p:txEl>
                                              <p:pRg st="0" end="0"/>
                                            </p:txEl>
                                          </p:spTgt>
                                        </p:tgtEl>
                                      </p:cBhvr>
                                      <p:to x="100000" y="90000"/>
                                    </p:animScale>
                                    <p:animScale>
                                      <p:cBhvr>
                                        <p:cTn id="18" dur="166" decel="50000">
                                          <p:stCondLst>
                                            <p:cond delay="1668"/>
                                          </p:stCondLst>
                                        </p:cTn>
                                        <p:tgtEl>
                                          <p:spTgt spid="7">
                                            <p:txEl>
                                              <p:pRg st="0" end="0"/>
                                            </p:txEl>
                                          </p:spTgt>
                                        </p:tgtEl>
                                      </p:cBhvr>
                                      <p:to x="100000" y="100000"/>
                                    </p:animScale>
                                    <p:animScale>
                                      <p:cBhvr>
                                        <p:cTn id="19" dur="26">
                                          <p:stCondLst>
                                            <p:cond delay="1808"/>
                                          </p:stCondLst>
                                        </p:cTn>
                                        <p:tgtEl>
                                          <p:spTgt spid="7">
                                            <p:txEl>
                                              <p:pRg st="0" end="0"/>
                                            </p:txEl>
                                          </p:spTgt>
                                        </p:tgtEl>
                                      </p:cBhvr>
                                      <p:to x="100000" y="95000"/>
                                    </p:animScale>
                                    <p:animScale>
                                      <p:cBhvr>
                                        <p:cTn id="20" dur="166" decel="50000">
                                          <p:stCondLst>
                                            <p:cond delay="1834"/>
                                          </p:stCondLst>
                                        </p:cTn>
                                        <p:tgtEl>
                                          <p:spTgt spid="7">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wipe(down)">
                                      <p:cBhvr>
                                        <p:cTn id="25" dur="580">
                                          <p:stCondLst>
                                            <p:cond delay="0"/>
                                          </p:stCondLst>
                                        </p:cTn>
                                        <p:tgtEl>
                                          <p:spTgt spid="7">
                                            <p:txEl>
                                              <p:pRg st="1" end="1"/>
                                            </p:txEl>
                                          </p:spTgt>
                                        </p:tgtEl>
                                      </p:cBhvr>
                                    </p:animEffect>
                                    <p:anim calcmode="lin" valueType="num">
                                      <p:cBhvr>
                                        <p:cTn id="26" dur="1822"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xEl>
                                              <p:pRg st="1" end="1"/>
                                            </p:txEl>
                                          </p:spTgt>
                                        </p:tgtEl>
                                      </p:cBhvr>
                                      <p:to x="100000" y="60000"/>
                                    </p:animScale>
                                    <p:animScale>
                                      <p:cBhvr>
                                        <p:cTn id="32" dur="166" decel="50000">
                                          <p:stCondLst>
                                            <p:cond delay="676"/>
                                          </p:stCondLst>
                                        </p:cTn>
                                        <p:tgtEl>
                                          <p:spTgt spid="7">
                                            <p:txEl>
                                              <p:pRg st="1" end="1"/>
                                            </p:txEl>
                                          </p:spTgt>
                                        </p:tgtEl>
                                      </p:cBhvr>
                                      <p:to x="100000" y="100000"/>
                                    </p:animScale>
                                    <p:animScale>
                                      <p:cBhvr>
                                        <p:cTn id="33" dur="26">
                                          <p:stCondLst>
                                            <p:cond delay="1312"/>
                                          </p:stCondLst>
                                        </p:cTn>
                                        <p:tgtEl>
                                          <p:spTgt spid="7">
                                            <p:txEl>
                                              <p:pRg st="1" end="1"/>
                                            </p:txEl>
                                          </p:spTgt>
                                        </p:tgtEl>
                                      </p:cBhvr>
                                      <p:to x="100000" y="80000"/>
                                    </p:animScale>
                                    <p:animScale>
                                      <p:cBhvr>
                                        <p:cTn id="34" dur="166" decel="50000">
                                          <p:stCondLst>
                                            <p:cond delay="1338"/>
                                          </p:stCondLst>
                                        </p:cTn>
                                        <p:tgtEl>
                                          <p:spTgt spid="7">
                                            <p:txEl>
                                              <p:pRg st="1" end="1"/>
                                            </p:txEl>
                                          </p:spTgt>
                                        </p:tgtEl>
                                      </p:cBhvr>
                                      <p:to x="100000" y="100000"/>
                                    </p:animScale>
                                    <p:animScale>
                                      <p:cBhvr>
                                        <p:cTn id="35" dur="26">
                                          <p:stCondLst>
                                            <p:cond delay="1642"/>
                                          </p:stCondLst>
                                        </p:cTn>
                                        <p:tgtEl>
                                          <p:spTgt spid="7">
                                            <p:txEl>
                                              <p:pRg st="1" end="1"/>
                                            </p:txEl>
                                          </p:spTgt>
                                        </p:tgtEl>
                                      </p:cBhvr>
                                      <p:to x="100000" y="90000"/>
                                    </p:animScale>
                                    <p:animScale>
                                      <p:cBhvr>
                                        <p:cTn id="36" dur="166" decel="50000">
                                          <p:stCondLst>
                                            <p:cond delay="1668"/>
                                          </p:stCondLst>
                                        </p:cTn>
                                        <p:tgtEl>
                                          <p:spTgt spid="7">
                                            <p:txEl>
                                              <p:pRg st="1" end="1"/>
                                            </p:txEl>
                                          </p:spTgt>
                                        </p:tgtEl>
                                      </p:cBhvr>
                                      <p:to x="100000" y="100000"/>
                                    </p:animScale>
                                    <p:animScale>
                                      <p:cBhvr>
                                        <p:cTn id="37" dur="26">
                                          <p:stCondLst>
                                            <p:cond delay="1808"/>
                                          </p:stCondLst>
                                        </p:cTn>
                                        <p:tgtEl>
                                          <p:spTgt spid="7">
                                            <p:txEl>
                                              <p:pRg st="1" end="1"/>
                                            </p:txEl>
                                          </p:spTgt>
                                        </p:tgtEl>
                                      </p:cBhvr>
                                      <p:to x="100000" y="95000"/>
                                    </p:animScale>
                                    <p:animScale>
                                      <p:cBhvr>
                                        <p:cTn id="38" dur="166" decel="50000">
                                          <p:stCondLst>
                                            <p:cond delay="1834"/>
                                          </p:stCondLst>
                                        </p:cTn>
                                        <p:tgtEl>
                                          <p:spTgt spid="7">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animEffect transition="in" filter="wipe(down)">
                                      <p:cBhvr>
                                        <p:cTn id="43" dur="580">
                                          <p:stCondLst>
                                            <p:cond delay="0"/>
                                          </p:stCondLst>
                                        </p:cTn>
                                        <p:tgtEl>
                                          <p:spTgt spid="7">
                                            <p:txEl>
                                              <p:pRg st="2" end="2"/>
                                            </p:txEl>
                                          </p:spTgt>
                                        </p:tgtEl>
                                      </p:cBhvr>
                                    </p:animEffect>
                                    <p:anim calcmode="lin" valueType="num">
                                      <p:cBhvr>
                                        <p:cTn id="44" dur="1822" tmFilter="0,0; 0.14,0.36; 0.43,0.73; 0.71,0.91; 1.0,1.0">
                                          <p:stCondLst>
                                            <p:cond delay="0"/>
                                          </p:stCondLst>
                                        </p:cTn>
                                        <p:tgtEl>
                                          <p:spTgt spid="7">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xEl>
                                              <p:pRg st="2" end="2"/>
                                            </p:txEl>
                                          </p:spTgt>
                                        </p:tgtEl>
                                      </p:cBhvr>
                                      <p:to x="100000" y="60000"/>
                                    </p:animScale>
                                    <p:animScale>
                                      <p:cBhvr>
                                        <p:cTn id="50" dur="166" decel="50000">
                                          <p:stCondLst>
                                            <p:cond delay="676"/>
                                          </p:stCondLst>
                                        </p:cTn>
                                        <p:tgtEl>
                                          <p:spTgt spid="7">
                                            <p:txEl>
                                              <p:pRg st="2" end="2"/>
                                            </p:txEl>
                                          </p:spTgt>
                                        </p:tgtEl>
                                      </p:cBhvr>
                                      <p:to x="100000" y="100000"/>
                                    </p:animScale>
                                    <p:animScale>
                                      <p:cBhvr>
                                        <p:cTn id="51" dur="26">
                                          <p:stCondLst>
                                            <p:cond delay="1312"/>
                                          </p:stCondLst>
                                        </p:cTn>
                                        <p:tgtEl>
                                          <p:spTgt spid="7">
                                            <p:txEl>
                                              <p:pRg st="2" end="2"/>
                                            </p:txEl>
                                          </p:spTgt>
                                        </p:tgtEl>
                                      </p:cBhvr>
                                      <p:to x="100000" y="80000"/>
                                    </p:animScale>
                                    <p:animScale>
                                      <p:cBhvr>
                                        <p:cTn id="52" dur="166" decel="50000">
                                          <p:stCondLst>
                                            <p:cond delay="1338"/>
                                          </p:stCondLst>
                                        </p:cTn>
                                        <p:tgtEl>
                                          <p:spTgt spid="7">
                                            <p:txEl>
                                              <p:pRg st="2" end="2"/>
                                            </p:txEl>
                                          </p:spTgt>
                                        </p:tgtEl>
                                      </p:cBhvr>
                                      <p:to x="100000" y="100000"/>
                                    </p:animScale>
                                    <p:animScale>
                                      <p:cBhvr>
                                        <p:cTn id="53" dur="26">
                                          <p:stCondLst>
                                            <p:cond delay="1642"/>
                                          </p:stCondLst>
                                        </p:cTn>
                                        <p:tgtEl>
                                          <p:spTgt spid="7">
                                            <p:txEl>
                                              <p:pRg st="2" end="2"/>
                                            </p:txEl>
                                          </p:spTgt>
                                        </p:tgtEl>
                                      </p:cBhvr>
                                      <p:to x="100000" y="90000"/>
                                    </p:animScale>
                                    <p:animScale>
                                      <p:cBhvr>
                                        <p:cTn id="54" dur="166" decel="50000">
                                          <p:stCondLst>
                                            <p:cond delay="1668"/>
                                          </p:stCondLst>
                                        </p:cTn>
                                        <p:tgtEl>
                                          <p:spTgt spid="7">
                                            <p:txEl>
                                              <p:pRg st="2" end="2"/>
                                            </p:txEl>
                                          </p:spTgt>
                                        </p:tgtEl>
                                      </p:cBhvr>
                                      <p:to x="100000" y="100000"/>
                                    </p:animScale>
                                    <p:animScale>
                                      <p:cBhvr>
                                        <p:cTn id="55" dur="26">
                                          <p:stCondLst>
                                            <p:cond delay="1808"/>
                                          </p:stCondLst>
                                        </p:cTn>
                                        <p:tgtEl>
                                          <p:spTgt spid="7">
                                            <p:txEl>
                                              <p:pRg st="2" end="2"/>
                                            </p:txEl>
                                          </p:spTgt>
                                        </p:tgtEl>
                                      </p:cBhvr>
                                      <p:to x="100000" y="95000"/>
                                    </p:animScale>
                                    <p:animScale>
                                      <p:cBhvr>
                                        <p:cTn id="56" dur="166" decel="50000">
                                          <p:stCondLst>
                                            <p:cond delay="1834"/>
                                          </p:stCondLst>
                                        </p:cTn>
                                        <p:tgtEl>
                                          <p:spTgt spid="7">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7">
                                            <p:txEl>
                                              <p:pRg st="3" end="3"/>
                                            </p:txEl>
                                          </p:spTgt>
                                        </p:tgtEl>
                                        <p:attrNameLst>
                                          <p:attrName>style.visibility</p:attrName>
                                        </p:attrNameLst>
                                      </p:cBhvr>
                                      <p:to>
                                        <p:strVal val="visible"/>
                                      </p:to>
                                    </p:set>
                                    <p:animEffect transition="in" filter="wipe(down)">
                                      <p:cBhvr>
                                        <p:cTn id="61" dur="580">
                                          <p:stCondLst>
                                            <p:cond delay="0"/>
                                          </p:stCondLst>
                                        </p:cTn>
                                        <p:tgtEl>
                                          <p:spTgt spid="7">
                                            <p:txEl>
                                              <p:pRg st="3" end="3"/>
                                            </p:txEl>
                                          </p:spTgt>
                                        </p:tgtEl>
                                      </p:cBhvr>
                                    </p:animEffect>
                                    <p:anim calcmode="lin" valueType="num">
                                      <p:cBhvr>
                                        <p:cTn id="62" dur="1822" tmFilter="0,0; 0.14,0.36; 0.43,0.73; 0.71,0.91; 1.0,1.0">
                                          <p:stCondLst>
                                            <p:cond delay="0"/>
                                          </p:stCondLst>
                                        </p:cTn>
                                        <p:tgtEl>
                                          <p:spTgt spid="7">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7">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7">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7">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7">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7">
                                            <p:txEl>
                                              <p:pRg st="3" end="3"/>
                                            </p:txEl>
                                          </p:spTgt>
                                        </p:tgtEl>
                                      </p:cBhvr>
                                      <p:to x="100000" y="60000"/>
                                    </p:animScale>
                                    <p:animScale>
                                      <p:cBhvr>
                                        <p:cTn id="68" dur="166" decel="50000">
                                          <p:stCondLst>
                                            <p:cond delay="676"/>
                                          </p:stCondLst>
                                        </p:cTn>
                                        <p:tgtEl>
                                          <p:spTgt spid="7">
                                            <p:txEl>
                                              <p:pRg st="3" end="3"/>
                                            </p:txEl>
                                          </p:spTgt>
                                        </p:tgtEl>
                                      </p:cBhvr>
                                      <p:to x="100000" y="100000"/>
                                    </p:animScale>
                                    <p:animScale>
                                      <p:cBhvr>
                                        <p:cTn id="69" dur="26">
                                          <p:stCondLst>
                                            <p:cond delay="1312"/>
                                          </p:stCondLst>
                                        </p:cTn>
                                        <p:tgtEl>
                                          <p:spTgt spid="7">
                                            <p:txEl>
                                              <p:pRg st="3" end="3"/>
                                            </p:txEl>
                                          </p:spTgt>
                                        </p:tgtEl>
                                      </p:cBhvr>
                                      <p:to x="100000" y="80000"/>
                                    </p:animScale>
                                    <p:animScale>
                                      <p:cBhvr>
                                        <p:cTn id="70" dur="166" decel="50000">
                                          <p:stCondLst>
                                            <p:cond delay="1338"/>
                                          </p:stCondLst>
                                        </p:cTn>
                                        <p:tgtEl>
                                          <p:spTgt spid="7">
                                            <p:txEl>
                                              <p:pRg st="3" end="3"/>
                                            </p:txEl>
                                          </p:spTgt>
                                        </p:tgtEl>
                                      </p:cBhvr>
                                      <p:to x="100000" y="100000"/>
                                    </p:animScale>
                                    <p:animScale>
                                      <p:cBhvr>
                                        <p:cTn id="71" dur="26">
                                          <p:stCondLst>
                                            <p:cond delay="1642"/>
                                          </p:stCondLst>
                                        </p:cTn>
                                        <p:tgtEl>
                                          <p:spTgt spid="7">
                                            <p:txEl>
                                              <p:pRg st="3" end="3"/>
                                            </p:txEl>
                                          </p:spTgt>
                                        </p:tgtEl>
                                      </p:cBhvr>
                                      <p:to x="100000" y="90000"/>
                                    </p:animScale>
                                    <p:animScale>
                                      <p:cBhvr>
                                        <p:cTn id="72" dur="166" decel="50000">
                                          <p:stCondLst>
                                            <p:cond delay="1668"/>
                                          </p:stCondLst>
                                        </p:cTn>
                                        <p:tgtEl>
                                          <p:spTgt spid="7">
                                            <p:txEl>
                                              <p:pRg st="3" end="3"/>
                                            </p:txEl>
                                          </p:spTgt>
                                        </p:tgtEl>
                                      </p:cBhvr>
                                      <p:to x="100000" y="100000"/>
                                    </p:animScale>
                                    <p:animScale>
                                      <p:cBhvr>
                                        <p:cTn id="73" dur="26">
                                          <p:stCondLst>
                                            <p:cond delay="1808"/>
                                          </p:stCondLst>
                                        </p:cTn>
                                        <p:tgtEl>
                                          <p:spTgt spid="7">
                                            <p:txEl>
                                              <p:pRg st="3" end="3"/>
                                            </p:txEl>
                                          </p:spTgt>
                                        </p:tgtEl>
                                      </p:cBhvr>
                                      <p:to x="100000" y="95000"/>
                                    </p:animScale>
                                    <p:animScale>
                                      <p:cBhvr>
                                        <p:cTn id="74" dur="166" decel="50000">
                                          <p:stCondLst>
                                            <p:cond delay="1834"/>
                                          </p:stCondLst>
                                        </p:cTn>
                                        <p:tgtEl>
                                          <p:spTgt spid="7">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7">
                                            <p:txEl>
                                              <p:pRg st="4" end="4"/>
                                            </p:txEl>
                                          </p:spTgt>
                                        </p:tgtEl>
                                        <p:attrNameLst>
                                          <p:attrName>style.visibility</p:attrName>
                                        </p:attrNameLst>
                                      </p:cBhvr>
                                      <p:to>
                                        <p:strVal val="visible"/>
                                      </p:to>
                                    </p:set>
                                    <p:animEffect transition="in" filter="wipe(down)">
                                      <p:cBhvr>
                                        <p:cTn id="79" dur="580">
                                          <p:stCondLst>
                                            <p:cond delay="0"/>
                                          </p:stCondLst>
                                        </p:cTn>
                                        <p:tgtEl>
                                          <p:spTgt spid="7">
                                            <p:txEl>
                                              <p:pRg st="4" end="4"/>
                                            </p:txEl>
                                          </p:spTgt>
                                        </p:tgtEl>
                                      </p:cBhvr>
                                    </p:animEffect>
                                    <p:anim calcmode="lin" valueType="num">
                                      <p:cBhvr>
                                        <p:cTn id="80" dur="1822" tmFilter="0,0; 0.14,0.36; 0.43,0.73; 0.71,0.91; 1.0,1.0">
                                          <p:stCondLst>
                                            <p:cond delay="0"/>
                                          </p:stCondLst>
                                        </p:cTn>
                                        <p:tgtEl>
                                          <p:spTgt spid="7">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7">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7">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7">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7">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7">
                                            <p:txEl>
                                              <p:pRg st="4" end="4"/>
                                            </p:txEl>
                                          </p:spTgt>
                                        </p:tgtEl>
                                      </p:cBhvr>
                                      <p:to x="100000" y="60000"/>
                                    </p:animScale>
                                    <p:animScale>
                                      <p:cBhvr>
                                        <p:cTn id="86" dur="166" decel="50000">
                                          <p:stCondLst>
                                            <p:cond delay="676"/>
                                          </p:stCondLst>
                                        </p:cTn>
                                        <p:tgtEl>
                                          <p:spTgt spid="7">
                                            <p:txEl>
                                              <p:pRg st="4" end="4"/>
                                            </p:txEl>
                                          </p:spTgt>
                                        </p:tgtEl>
                                      </p:cBhvr>
                                      <p:to x="100000" y="100000"/>
                                    </p:animScale>
                                    <p:animScale>
                                      <p:cBhvr>
                                        <p:cTn id="87" dur="26">
                                          <p:stCondLst>
                                            <p:cond delay="1312"/>
                                          </p:stCondLst>
                                        </p:cTn>
                                        <p:tgtEl>
                                          <p:spTgt spid="7">
                                            <p:txEl>
                                              <p:pRg st="4" end="4"/>
                                            </p:txEl>
                                          </p:spTgt>
                                        </p:tgtEl>
                                      </p:cBhvr>
                                      <p:to x="100000" y="80000"/>
                                    </p:animScale>
                                    <p:animScale>
                                      <p:cBhvr>
                                        <p:cTn id="88" dur="166" decel="50000">
                                          <p:stCondLst>
                                            <p:cond delay="1338"/>
                                          </p:stCondLst>
                                        </p:cTn>
                                        <p:tgtEl>
                                          <p:spTgt spid="7">
                                            <p:txEl>
                                              <p:pRg st="4" end="4"/>
                                            </p:txEl>
                                          </p:spTgt>
                                        </p:tgtEl>
                                      </p:cBhvr>
                                      <p:to x="100000" y="100000"/>
                                    </p:animScale>
                                    <p:animScale>
                                      <p:cBhvr>
                                        <p:cTn id="89" dur="26">
                                          <p:stCondLst>
                                            <p:cond delay="1642"/>
                                          </p:stCondLst>
                                        </p:cTn>
                                        <p:tgtEl>
                                          <p:spTgt spid="7">
                                            <p:txEl>
                                              <p:pRg st="4" end="4"/>
                                            </p:txEl>
                                          </p:spTgt>
                                        </p:tgtEl>
                                      </p:cBhvr>
                                      <p:to x="100000" y="90000"/>
                                    </p:animScale>
                                    <p:animScale>
                                      <p:cBhvr>
                                        <p:cTn id="90" dur="166" decel="50000">
                                          <p:stCondLst>
                                            <p:cond delay="1668"/>
                                          </p:stCondLst>
                                        </p:cTn>
                                        <p:tgtEl>
                                          <p:spTgt spid="7">
                                            <p:txEl>
                                              <p:pRg st="4" end="4"/>
                                            </p:txEl>
                                          </p:spTgt>
                                        </p:tgtEl>
                                      </p:cBhvr>
                                      <p:to x="100000" y="100000"/>
                                    </p:animScale>
                                    <p:animScale>
                                      <p:cBhvr>
                                        <p:cTn id="91" dur="26">
                                          <p:stCondLst>
                                            <p:cond delay="1808"/>
                                          </p:stCondLst>
                                        </p:cTn>
                                        <p:tgtEl>
                                          <p:spTgt spid="7">
                                            <p:txEl>
                                              <p:pRg st="4" end="4"/>
                                            </p:txEl>
                                          </p:spTgt>
                                        </p:tgtEl>
                                      </p:cBhvr>
                                      <p:to x="100000" y="95000"/>
                                    </p:animScale>
                                    <p:animScale>
                                      <p:cBhvr>
                                        <p:cTn id="92" dur="166" decel="50000">
                                          <p:stCondLst>
                                            <p:cond delay="1834"/>
                                          </p:stCondLst>
                                        </p:cTn>
                                        <p:tgtEl>
                                          <p:spTgt spid="7">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7">
                                            <p:txEl>
                                              <p:pRg st="5" end="5"/>
                                            </p:txEl>
                                          </p:spTgt>
                                        </p:tgtEl>
                                        <p:attrNameLst>
                                          <p:attrName>style.visibility</p:attrName>
                                        </p:attrNameLst>
                                      </p:cBhvr>
                                      <p:to>
                                        <p:strVal val="visible"/>
                                      </p:to>
                                    </p:set>
                                    <p:animEffect transition="in" filter="wipe(down)">
                                      <p:cBhvr>
                                        <p:cTn id="97" dur="580">
                                          <p:stCondLst>
                                            <p:cond delay="0"/>
                                          </p:stCondLst>
                                        </p:cTn>
                                        <p:tgtEl>
                                          <p:spTgt spid="7">
                                            <p:txEl>
                                              <p:pRg st="5" end="5"/>
                                            </p:txEl>
                                          </p:spTgt>
                                        </p:tgtEl>
                                      </p:cBhvr>
                                    </p:animEffect>
                                    <p:anim calcmode="lin" valueType="num">
                                      <p:cBhvr>
                                        <p:cTn id="98" dur="1822" tmFilter="0,0; 0.14,0.36; 0.43,0.73; 0.71,0.91; 1.0,1.0">
                                          <p:stCondLst>
                                            <p:cond delay="0"/>
                                          </p:stCondLst>
                                        </p:cTn>
                                        <p:tgtEl>
                                          <p:spTgt spid="7">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7">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7">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7">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7">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7">
                                            <p:txEl>
                                              <p:pRg st="5" end="5"/>
                                            </p:txEl>
                                          </p:spTgt>
                                        </p:tgtEl>
                                      </p:cBhvr>
                                      <p:to x="100000" y="60000"/>
                                    </p:animScale>
                                    <p:animScale>
                                      <p:cBhvr>
                                        <p:cTn id="104" dur="166" decel="50000">
                                          <p:stCondLst>
                                            <p:cond delay="676"/>
                                          </p:stCondLst>
                                        </p:cTn>
                                        <p:tgtEl>
                                          <p:spTgt spid="7">
                                            <p:txEl>
                                              <p:pRg st="5" end="5"/>
                                            </p:txEl>
                                          </p:spTgt>
                                        </p:tgtEl>
                                      </p:cBhvr>
                                      <p:to x="100000" y="100000"/>
                                    </p:animScale>
                                    <p:animScale>
                                      <p:cBhvr>
                                        <p:cTn id="105" dur="26">
                                          <p:stCondLst>
                                            <p:cond delay="1312"/>
                                          </p:stCondLst>
                                        </p:cTn>
                                        <p:tgtEl>
                                          <p:spTgt spid="7">
                                            <p:txEl>
                                              <p:pRg st="5" end="5"/>
                                            </p:txEl>
                                          </p:spTgt>
                                        </p:tgtEl>
                                      </p:cBhvr>
                                      <p:to x="100000" y="80000"/>
                                    </p:animScale>
                                    <p:animScale>
                                      <p:cBhvr>
                                        <p:cTn id="106" dur="166" decel="50000">
                                          <p:stCondLst>
                                            <p:cond delay="1338"/>
                                          </p:stCondLst>
                                        </p:cTn>
                                        <p:tgtEl>
                                          <p:spTgt spid="7">
                                            <p:txEl>
                                              <p:pRg st="5" end="5"/>
                                            </p:txEl>
                                          </p:spTgt>
                                        </p:tgtEl>
                                      </p:cBhvr>
                                      <p:to x="100000" y="100000"/>
                                    </p:animScale>
                                    <p:animScale>
                                      <p:cBhvr>
                                        <p:cTn id="107" dur="26">
                                          <p:stCondLst>
                                            <p:cond delay="1642"/>
                                          </p:stCondLst>
                                        </p:cTn>
                                        <p:tgtEl>
                                          <p:spTgt spid="7">
                                            <p:txEl>
                                              <p:pRg st="5" end="5"/>
                                            </p:txEl>
                                          </p:spTgt>
                                        </p:tgtEl>
                                      </p:cBhvr>
                                      <p:to x="100000" y="90000"/>
                                    </p:animScale>
                                    <p:animScale>
                                      <p:cBhvr>
                                        <p:cTn id="108" dur="166" decel="50000">
                                          <p:stCondLst>
                                            <p:cond delay="1668"/>
                                          </p:stCondLst>
                                        </p:cTn>
                                        <p:tgtEl>
                                          <p:spTgt spid="7">
                                            <p:txEl>
                                              <p:pRg st="5" end="5"/>
                                            </p:txEl>
                                          </p:spTgt>
                                        </p:tgtEl>
                                      </p:cBhvr>
                                      <p:to x="100000" y="100000"/>
                                    </p:animScale>
                                    <p:animScale>
                                      <p:cBhvr>
                                        <p:cTn id="109" dur="26">
                                          <p:stCondLst>
                                            <p:cond delay="1808"/>
                                          </p:stCondLst>
                                        </p:cTn>
                                        <p:tgtEl>
                                          <p:spTgt spid="7">
                                            <p:txEl>
                                              <p:pRg st="5" end="5"/>
                                            </p:txEl>
                                          </p:spTgt>
                                        </p:tgtEl>
                                      </p:cBhvr>
                                      <p:to x="100000" y="95000"/>
                                    </p:animScale>
                                    <p:animScale>
                                      <p:cBhvr>
                                        <p:cTn id="110" dur="166" decel="50000">
                                          <p:stCondLst>
                                            <p:cond delay="1834"/>
                                          </p:stCondLst>
                                        </p:cTn>
                                        <p:tgtEl>
                                          <p:spTgt spid="7">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nodeType="clickEffect">
                                  <p:stCondLst>
                                    <p:cond delay="0"/>
                                  </p:stCondLst>
                                  <p:childTnLst>
                                    <p:set>
                                      <p:cBhvr>
                                        <p:cTn id="114" dur="1" fill="hold">
                                          <p:stCondLst>
                                            <p:cond delay="0"/>
                                          </p:stCondLst>
                                        </p:cTn>
                                        <p:tgtEl>
                                          <p:spTgt spid="8">
                                            <p:txEl>
                                              <p:pRg st="0" end="0"/>
                                            </p:txEl>
                                          </p:spTgt>
                                        </p:tgtEl>
                                        <p:attrNameLst>
                                          <p:attrName>style.visibility</p:attrName>
                                        </p:attrNameLst>
                                      </p:cBhvr>
                                      <p:to>
                                        <p:strVal val="visible"/>
                                      </p:to>
                                    </p:set>
                                    <p:animEffect transition="in" filter="wipe(down)">
                                      <p:cBhvr>
                                        <p:cTn id="115" dur="580">
                                          <p:stCondLst>
                                            <p:cond delay="0"/>
                                          </p:stCondLst>
                                        </p:cTn>
                                        <p:tgtEl>
                                          <p:spTgt spid="8">
                                            <p:txEl>
                                              <p:pRg st="0" end="0"/>
                                            </p:txEl>
                                          </p:spTgt>
                                        </p:tgtEl>
                                      </p:cBhvr>
                                    </p:animEffect>
                                    <p:anim calcmode="lin" valueType="num">
                                      <p:cBhvr>
                                        <p:cTn id="116"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8">
                                            <p:txEl>
                                              <p:pRg st="0" end="0"/>
                                            </p:txEl>
                                          </p:spTgt>
                                        </p:tgtEl>
                                      </p:cBhvr>
                                      <p:to x="100000" y="60000"/>
                                    </p:animScale>
                                    <p:animScale>
                                      <p:cBhvr>
                                        <p:cTn id="122" dur="166" decel="50000">
                                          <p:stCondLst>
                                            <p:cond delay="676"/>
                                          </p:stCondLst>
                                        </p:cTn>
                                        <p:tgtEl>
                                          <p:spTgt spid="8">
                                            <p:txEl>
                                              <p:pRg st="0" end="0"/>
                                            </p:txEl>
                                          </p:spTgt>
                                        </p:tgtEl>
                                      </p:cBhvr>
                                      <p:to x="100000" y="100000"/>
                                    </p:animScale>
                                    <p:animScale>
                                      <p:cBhvr>
                                        <p:cTn id="123" dur="26">
                                          <p:stCondLst>
                                            <p:cond delay="1312"/>
                                          </p:stCondLst>
                                        </p:cTn>
                                        <p:tgtEl>
                                          <p:spTgt spid="8">
                                            <p:txEl>
                                              <p:pRg st="0" end="0"/>
                                            </p:txEl>
                                          </p:spTgt>
                                        </p:tgtEl>
                                      </p:cBhvr>
                                      <p:to x="100000" y="80000"/>
                                    </p:animScale>
                                    <p:animScale>
                                      <p:cBhvr>
                                        <p:cTn id="124" dur="166" decel="50000">
                                          <p:stCondLst>
                                            <p:cond delay="1338"/>
                                          </p:stCondLst>
                                        </p:cTn>
                                        <p:tgtEl>
                                          <p:spTgt spid="8">
                                            <p:txEl>
                                              <p:pRg st="0" end="0"/>
                                            </p:txEl>
                                          </p:spTgt>
                                        </p:tgtEl>
                                      </p:cBhvr>
                                      <p:to x="100000" y="100000"/>
                                    </p:animScale>
                                    <p:animScale>
                                      <p:cBhvr>
                                        <p:cTn id="125" dur="26">
                                          <p:stCondLst>
                                            <p:cond delay="1642"/>
                                          </p:stCondLst>
                                        </p:cTn>
                                        <p:tgtEl>
                                          <p:spTgt spid="8">
                                            <p:txEl>
                                              <p:pRg st="0" end="0"/>
                                            </p:txEl>
                                          </p:spTgt>
                                        </p:tgtEl>
                                      </p:cBhvr>
                                      <p:to x="100000" y="90000"/>
                                    </p:animScale>
                                    <p:animScale>
                                      <p:cBhvr>
                                        <p:cTn id="126" dur="166" decel="50000">
                                          <p:stCondLst>
                                            <p:cond delay="1668"/>
                                          </p:stCondLst>
                                        </p:cTn>
                                        <p:tgtEl>
                                          <p:spTgt spid="8">
                                            <p:txEl>
                                              <p:pRg st="0" end="0"/>
                                            </p:txEl>
                                          </p:spTgt>
                                        </p:tgtEl>
                                      </p:cBhvr>
                                      <p:to x="100000" y="100000"/>
                                    </p:animScale>
                                    <p:animScale>
                                      <p:cBhvr>
                                        <p:cTn id="127" dur="26">
                                          <p:stCondLst>
                                            <p:cond delay="1808"/>
                                          </p:stCondLst>
                                        </p:cTn>
                                        <p:tgtEl>
                                          <p:spTgt spid="8">
                                            <p:txEl>
                                              <p:pRg st="0" end="0"/>
                                            </p:txEl>
                                          </p:spTgt>
                                        </p:tgtEl>
                                      </p:cBhvr>
                                      <p:to x="100000" y="95000"/>
                                    </p:animScale>
                                    <p:animScale>
                                      <p:cBhvr>
                                        <p:cTn id="128" dur="166" decel="50000">
                                          <p:stCondLst>
                                            <p:cond delay="1834"/>
                                          </p:stCondLst>
                                        </p:cTn>
                                        <p:tgtEl>
                                          <p:spTgt spid="8">
                                            <p:txEl>
                                              <p:pRg st="0" end="0"/>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nodeType="clickEffect">
                                  <p:stCondLst>
                                    <p:cond delay="0"/>
                                  </p:stCondLst>
                                  <p:childTnLst>
                                    <p:set>
                                      <p:cBhvr>
                                        <p:cTn id="132" dur="1" fill="hold">
                                          <p:stCondLst>
                                            <p:cond delay="0"/>
                                          </p:stCondLst>
                                        </p:cTn>
                                        <p:tgtEl>
                                          <p:spTgt spid="8">
                                            <p:txEl>
                                              <p:pRg st="1" end="1"/>
                                            </p:txEl>
                                          </p:spTgt>
                                        </p:tgtEl>
                                        <p:attrNameLst>
                                          <p:attrName>style.visibility</p:attrName>
                                        </p:attrNameLst>
                                      </p:cBhvr>
                                      <p:to>
                                        <p:strVal val="visible"/>
                                      </p:to>
                                    </p:set>
                                    <p:animEffect transition="in" filter="wipe(down)">
                                      <p:cBhvr>
                                        <p:cTn id="133" dur="580">
                                          <p:stCondLst>
                                            <p:cond delay="0"/>
                                          </p:stCondLst>
                                        </p:cTn>
                                        <p:tgtEl>
                                          <p:spTgt spid="8">
                                            <p:txEl>
                                              <p:pRg st="1" end="1"/>
                                            </p:txEl>
                                          </p:spTgt>
                                        </p:tgtEl>
                                      </p:cBhvr>
                                    </p:animEffect>
                                    <p:anim calcmode="lin" valueType="num">
                                      <p:cBhvr>
                                        <p:cTn id="134" dur="1822"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8">
                                            <p:txEl>
                                              <p:pRg st="1" end="1"/>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8">
                                            <p:txEl>
                                              <p:pRg st="1" end="1"/>
                                            </p:txEl>
                                          </p:spTgt>
                                        </p:tgtEl>
                                      </p:cBhvr>
                                      <p:to x="100000" y="60000"/>
                                    </p:animScale>
                                    <p:animScale>
                                      <p:cBhvr>
                                        <p:cTn id="140" dur="166" decel="50000">
                                          <p:stCondLst>
                                            <p:cond delay="676"/>
                                          </p:stCondLst>
                                        </p:cTn>
                                        <p:tgtEl>
                                          <p:spTgt spid="8">
                                            <p:txEl>
                                              <p:pRg st="1" end="1"/>
                                            </p:txEl>
                                          </p:spTgt>
                                        </p:tgtEl>
                                      </p:cBhvr>
                                      <p:to x="100000" y="100000"/>
                                    </p:animScale>
                                    <p:animScale>
                                      <p:cBhvr>
                                        <p:cTn id="141" dur="26">
                                          <p:stCondLst>
                                            <p:cond delay="1312"/>
                                          </p:stCondLst>
                                        </p:cTn>
                                        <p:tgtEl>
                                          <p:spTgt spid="8">
                                            <p:txEl>
                                              <p:pRg st="1" end="1"/>
                                            </p:txEl>
                                          </p:spTgt>
                                        </p:tgtEl>
                                      </p:cBhvr>
                                      <p:to x="100000" y="80000"/>
                                    </p:animScale>
                                    <p:animScale>
                                      <p:cBhvr>
                                        <p:cTn id="142" dur="166" decel="50000">
                                          <p:stCondLst>
                                            <p:cond delay="1338"/>
                                          </p:stCondLst>
                                        </p:cTn>
                                        <p:tgtEl>
                                          <p:spTgt spid="8">
                                            <p:txEl>
                                              <p:pRg st="1" end="1"/>
                                            </p:txEl>
                                          </p:spTgt>
                                        </p:tgtEl>
                                      </p:cBhvr>
                                      <p:to x="100000" y="100000"/>
                                    </p:animScale>
                                    <p:animScale>
                                      <p:cBhvr>
                                        <p:cTn id="143" dur="26">
                                          <p:stCondLst>
                                            <p:cond delay="1642"/>
                                          </p:stCondLst>
                                        </p:cTn>
                                        <p:tgtEl>
                                          <p:spTgt spid="8">
                                            <p:txEl>
                                              <p:pRg st="1" end="1"/>
                                            </p:txEl>
                                          </p:spTgt>
                                        </p:tgtEl>
                                      </p:cBhvr>
                                      <p:to x="100000" y="90000"/>
                                    </p:animScale>
                                    <p:animScale>
                                      <p:cBhvr>
                                        <p:cTn id="144" dur="166" decel="50000">
                                          <p:stCondLst>
                                            <p:cond delay="1668"/>
                                          </p:stCondLst>
                                        </p:cTn>
                                        <p:tgtEl>
                                          <p:spTgt spid="8">
                                            <p:txEl>
                                              <p:pRg st="1" end="1"/>
                                            </p:txEl>
                                          </p:spTgt>
                                        </p:tgtEl>
                                      </p:cBhvr>
                                      <p:to x="100000" y="100000"/>
                                    </p:animScale>
                                    <p:animScale>
                                      <p:cBhvr>
                                        <p:cTn id="145" dur="26">
                                          <p:stCondLst>
                                            <p:cond delay="1808"/>
                                          </p:stCondLst>
                                        </p:cTn>
                                        <p:tgtEl>
                                          <p:spTgt spid="8">
                                            <p:txEl>
                                              <p:pRg st="1" end="1"/>
                                            </p:txEl>
                                          </p:spTgt>
                                        </p:tgtEl>
                                      </p:cBhvr>
                                      <p:to x="100000" y="95000"/>
                                    </p:animScale>
                                    <p:animScale>
                                      <p:cBhvr>
                                        <p:cTn id="146" dur="166" decel="50000">
                                          <p:stCondLst>
                                            <p:cond delay="1834"/>
                                          </p:stCondLst>
                                        </p:cTn>
                                        <p:tgtEl>
                                          <p:spTgt spid="8">
                                            <p:txEl>
                                              <p:pRg st="1" end="1"/>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nodeType="clickEffect">
                                  <p:stCondLst>
                                    <p:cond delay="0"/>
                                  </p:stCondLst>
                                  <p:childTnLst>
                                    <p:set>
                                      <p:cBhvr>
                                        <p:cTn id="150" dur="1" fill="hold">
                                          <p:stCondLst>
                                            <p:cond delay="0"/>
                                          </p:stCondLst>
                                        </p:cTn>
                                        <p:tgtEl>
                                          <p:spTgt spid="8">
                                            <p:txEl>
                                              <p:pRg st="2" end="2"/>
                                            </p:txEl>
                                          </p:spTgt>
                                        </p:tgtEl>
                                        <p:attrNameLst>
                                          <p:attrName>style.visibility</p:attrName>
                                        </p:attrNameLst>
                                      </p:cBhvr>
                                      <p:to>
                                        <p:strVal val="visible"/>
                                      </p:to>
                                    </p:set>
                                    <p:animEffect transition="in" filter="wipe(down)">
                                      <p:cBhvr>
                                        <p:cTn id="151" dur="580">
                                          <p:stCondLst>
                                            <p:cond delay="0"/>
                                          </p:stCondLst>
                                        </p:cTn>
                                        <p:tgtEl>
                                          <p:spTgt spid="8">
                                            <p:txEl>
                                              <p:pRg st="2" end="2"/>
                                            </p:txEl>
                                          </p:spTgt>
                                        </p:tgtEl>
                                      </p:cBhvr>
                                    </p:animEffect>
                                    <p:anim calcmode="lin" valueType="num">
                                      <p:cBhvr>
                                        <p:cTn id="152" dur="1822" tmFilter="0,0; 0.14,0.36; 0.43,0.73; 0.71,0.91; 1.0,1.0">
                                          <p:stCondLst>
                                            <p:cond delay="0"/>
                                          </p:stCondLst>
                                        </p:cTn>
                                        <p:tgtEl>
                                          <p:spTgt spid="8">
                                            <p:txEl>
                                              <p:pRg st="2" end="2"/>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8">
                                            <p:txEl>
                                              <p:pRg st="2" end="2"/>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8">
                                            <p:txEl>
                                              <p:pRg st="2" end="2"/>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8">
                                            <p:txEl>
                                              <p:pRg st="2" end="2"/>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8">
                                            <p:txEl>
                                              <p:pRg st="2" end="2"/>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8">
                                            <p:txEl>
                                              <p:pRg st="2" end="2"/>
                                            </p:txEl>
                                          </p:spTgt>
                                        </p:tgtEl>
                                      </p:cBhvr>
                                      <p:to x="100000" y="60000"/>
                                    </p:animScale>
                                    <p:animScale>
                                      <p:cBhvr>
                                        <p:cTn id="158" dur="166" decel="50000">
                                          <p:stCondLst>
                                            <p:cond delay="676"/>
                                          </p:stCondLst>
                                        </p:cTn>
                                        <p:tgtEl>
                                          <p:spTgt spid="8">
                                            <p:txEl>
                                              <p:pRg st="2" end="2"/>
                                            </p:txEl>
                                          </p:spTgt>
                                        </p:tgtEl>
                                      </p:cBhvr>
                                      <p:to x="100000" y="100000"/>
                                    </p:animScale>
                                    <p:animScale>
                                      <p:cBhvr>
                                        <p:cTn id="159" dur="26">
                                          <p:stCondLst>
                                            <p:cond delay="1312"/>
                                          </p:stCondLst>
                                        </p:cTn>
                                        <p:tgtEl>
                                          <p:spTgt spid="8">
                                            <p:txEl>
                                              <p:pRg st="2" end="2"/>
                                            </p:txEl>
                                          </p:spTgt>
                                        </p:tgtEl>
                                      </p:cBhvr>
                                      <p:to x="100000" y="80000"/>
                                    </p:animScale>
                                    <p:animScale>
                                      <p:cBhvr>
                                        <p:cTn id="160" dur="166" decel="50000">
                                          <p:stCondLst>
                                            <p:cond delay="1338"/>
                                          </p:stCondLst>
                                        </p:cTn>
                                        <p:tgtEl>
                                          <p:spTgt spid="8">
                                            <p:txEl>
                                              <p:pRg st="2" end="2"/>
                                            </p:txEl>
                                          </p:spTgt>
                                        </p:tgtEl>
                                      </p:cBhvr>
                                      <p:to x="100000" y="100000"/>
                                    </p:animScale>
                                    <p:animScale>
                                      <p:cBhvr>
                                        <p:cTn id="161" dur="26">
                                          <p:stCondLst>
                                            <p:cond delay="1642"/>
                                          </p:stCondLst>
                                        </p:cTn>
                                        <p:tgtEl>
                                          <p:spTgt spid="8">
                                            <p:txEl>
                                              <p:pRg st="2" end="2"/>
                                            </p:txEl>
                                          </p:spTgt>
                                        </p:tgtEl>
                                      </p:cBhvr>
                                      <p:to x="100000" y="90000"/>
                                    </p:animScale>
                                    <p:animScale>
                                      <p:cBhvr>
                                        <p:cTn id="162" dur="166" decel="50000">
                                          <p:stCondLst>
                                            <p:cond delay="1668"/>
                                          </p:stCondLst>
                                        </p:cTn>
                                        <p:tgtEl>
                                          <p:spTgt spid="8">
                                            <p:txEl>
                                              <p:pRg st="2" end="2"/>
                                            </p:txEl>
                                          </p:spTgt>
                                        </p:tgtEl>
                                      </p:cBhvr>
                                      <p:to x="100000" y="100000"/>
                                    </p:animScale>
                                    <p:animScale>
                                      <p:cBhvr>
                                        <p:cTn id="163" dur="26">
                                          <p:stCondLst>
                                            <p:cond delay="1808"/>
                                          </p:stCondLst>
                                        </p:cTn>
                                        <p:tgtEl>
                                          <p:spTgt spid="8">
                                            <p:txEl>
                                              <p:pRg st="2" end="2"/>
                                            </p:txEl>
                                          </p:spTgt>
                                        </p:tgtEl>
                                      </p:cBhvr>
                                      <p:to x="100000" y="95000"/>
                                    </p:animScale>
                                    <p:animScale>
                                      <p:cBhvr>
                                        <p:cTn id="164" dur="166" decel="50000">
                                          <p:stCondLst>
                                            <p:cond delay="1834"/>
                                          </p:stCondLst>
                                        </p:cTn>
                                        <p:tgtEl>
                                          <p:spTgt spid="8">
                                            <p:txEl>
                                              <p:pRg st="2" end="2"/>
                                            </p:txEl>
                                          </p:spTgt>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nodeType="clickEffect">
                                  <p:stCondLst>
                                    <p:cond delay="0"/>
                                  </p:stCondLst>
                                  <p:childTnLst>
                                    <p:set>
                                      <p:cBhvr>
                                        <p:cTn id="168" dur="1" fill="hold">
                                          <p:stCondLst>
                                            <p:cond delay="0"/>
                                          </p:stCondLst>
                                        </p:cTn>
                                        <p:tgtEl>
                                          <p:spTgt spid="8">
                                            <p:txEl>
                                              <p:pRg st="3" end="3"/>
                                            </p:txEl>
                                          </p:spTgt>
                                        </p:tgtEl>
                                        <p:attrNameLst>
                                          <p:attrName>style.visibility</p:attrName>
                                        </p:attrNameLst>
                                      </p:cBhvr>
                                      <p:to>
                                        <p:strVal val="visible"/>
                                      </p:to>
                                    </p:set>
                                    <p:animEffect transition="in" filter="wipe(down)">
                                      <p:cBhvr>
                                        <p:cTn id="169" dur="580">
                                          <p:stCondLst>
                                            <p:cond delay="0"/>
                                          </p:stCondLst>
                                        </p:cTn>
                                        <p:tgtEl>
                                          <p:spTgt spid="8">
                                            <p:txEl>
                                              <p:pRg st="3" end="3"/>
                                            </p:txEl>
                                          </p:spTgt>
                                        </p:tgtEl>
                                      </p:cBhvr>
                                    </p:animEffect>
                                    <p:anim calcmode="lin" valueType="num">
                                      <p:cBhvr>
                                        <p:cTn id="170" dur="1822" tmFilter="0,0; 0.14,0.36; 0.43,0.73; 0.71,0.91; 1.0,1.0">
                                          <p:stCondLst>
                                            <p:cond delay="0"/>
                                          </p:stCondLst>
                                        </p:cTn>
                                        <p:tgtEl>
                                          <p:spTgt spid="8">
                                            <p:txEl>
                                              <p:pRg st="3" end="3"/>
                                            </p:txEl>
                                          </p:spTgt>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8">
                                            <p:txEl>
                                              <p:pRg st="3" end="3"/>
                                            </p:txEl>
                                          </p:spTgt>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8">
                                            <p:txEl>
                                              <p:pRg st="3" end="3"/>
                                            </p:txEl>
                                          </p:spTgt>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8">
                                            <p:txEl>
                                              <p:pRg st="3" end="3"/>
                                            </p:txEl>
                                          </p:spTgt>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8">
                                            <p:txEl>
                                              <p:pRg st="3" end="3"/>
                                            </p:txEl>
                                          </p:spTgt>
                                        </p:tgtEl>
                                        <p:attrNameLst>
                                          <p:attrName>ppt_y</p:attrName>
                                        </p:attrNameLst>
                                      </p:cBhvr>
                                      <p:tavLst>
                                        <p:tav tm="0" fmla="#ppt_y-sin(pi*$)/81">
                                          <p:val>
                                            <p:fltVal val="0"/>
                                          </p:val>
                                        </p:tav>
                                        <p:tav tm="100000">
                                          <p:val>
                                            <p:fltVal val="1"/>
                                          </p:val>
                                        </p:tav>
                                      </p:tavLst>
                                    </p:anim>
                                    <p:animScale>
                                      <p:cBhvr>
                                        <p:cTn id="175" dur="26">
                                          <p:stCondLst>
                                            <p:cond delay="650"/>
                                          </p:stCondLst>
                                        </p:cTn>
                                        <p:tgtEl>
                                          <p:spTgt spid="8">
                                            <p:txEl>
                                              <p:pRg st="3" end="3"/>
                                            </p:txEl>
                                          </p:spTgt>
                                        </p:tgtEl>
                                      </p:cBhvr>
                                      <p:to x="100000" y="60000"/>
                                    </p:animScale>
                                    <p:animScale>
                                      <p:cBhvr>
                                        <p:cTn id="176" dur="166" decel="50000">
                                          <p:stCondLst>
                                            <p:cond delay="676"/>
                                          </p:stCondLst>
                                        </p:cTn>
                                        <p:tgtEl>
                                          <p:spTgt spid="8">
                                            <p:txEl>
                                              <p:pRg st="3" end="3"/>
                                            </p:txEl>
                                          </p:spTgt>
                                        </p:tgtEl>
                                      </p:cBhvr>
                                      <p:to x="100000" y="100000"/>
                                    </p:animScale>
                                    <p:animScale>
                                      <p:cBhvr>
                                        <p:cTn id="177" dur="26">
                                          <p:stCondLst>
                                            <p:cond delay="1312"/>
                                          </p:stCondLst>
                                        </p:cTn>
                                        <p:tgtEl>
                                          <p:spTgt spid="8">
                                            <p:txEl>
                                              <p:pRg st="3" end="3"/>
                                            </p:txEl>
                                          </p:spTgt>
                                        </p:tgtEl>
                                      </p:cBhvr>
                                      <p:to x="100000" y="80000"/>
                                    </p:animScale>
                                    <p:animScale>
                                      <p:cBhvr>
                                        <p:cTn id="178" dur="166" decel="50000">
                                          <p:stCondLst>
                                            <p:cond delay="1338"/>
                                          </p:stCondLst>
                                        </p:cTn>
                                        <p:tgtEl>
                                          <p:spTgt spid="8">
                                            <p:txEl>
                                              <p:pRg st="3" end="3"/>
                                            </p:txEl>
                                          </p:spTgt>
                                        </p:tgtEl>
                                      </p:cBhvr>
                                      <p:to x="100000" y="100000"/>
                                    </p:animScale>
                                    <p:animScale>
                                      <p:cBhvr>
                                        <p:cTn id="179" dur="26">
                                          <p:stCondLst>
                                            <p:cond delay="1642"/>
                                          </p:stCondLst>
                                        </p:cTn>
                                        <p:tgtEl>
                                          <p:spTgt spid="8">
                                            <p:txEl>
                                              <p:pRg st="3" end="3"/>
                                            </p:txEl>
                                          </p:spTgt>
                                        </p:tgtEl>
                                      </p:cBhvr>
                                      <p:to x="100000" y="90000"/>
                                    </p:animScale>
                                    <p:animScale>
                                      <p:cBhvr>
                                        <p:cTn id="180" dur="166" decel="50000">
                                          <p:stCondLst>
                                            <p:cond delay="1668"/>
                                          </p:stCondLst>
                                        </p:cTn>
                                        <p:tgtEl>
                                          <p:spTgt spid="8">
                                            <p:txEl>
                                              <p:pRg st="3" end="3"/>
                                            </p:txEl>
                                          </p:spTgt>
                                        </p:tgtEl>
                                      </p:cBhvr>
                                      <p:to x="100000" y="100000"/>
                                    </p:animScale>
                                    <p:animScale>
                                      <p:cBhvr>
                                        <p:cTn id="181" dur="26">
                                          <p:stCondLst>
                                            <p:cond delay="1808"/>
                                          </p:stCondLst>
                                        </p:cTn>
                                        <p:tgtEl>
                                          <p:spTgt spid="8">
                                            <p:txEl>
                                              <p:pRg st="3" end="3"/>
                                            </p:txEl>
                                          </p:spTgt>
                                        </p:tgtEl>
                                      </p:cBhvr>
                                      <p:to x="100000" y="95000"/>
                                    </p:animScale>
                                    <p:animScale>
                                      <p:cBhvr>
                                        <p:cTn id="182" dur="166" decel="50000">
                                          <p:stCondLst>
                                            <p:cond delay="1834"/>
                                          </p:stCondLst>
                                        </p:cTn>
                                        <p:tgtEl>
                                          <p:spTgt spid="8">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B51AE-252F-4958-A1E9-67C57179FF35}"/>
              </a:ext>
            </a:extLst>
          </p:cNvPr>
          <p:cNvSpPr>
            <a:spLocks noGrp="1"/>
          </p:cNvSpPr>
          <p:nvPr>
            <p:ph type="title"/>
          </p:nvPr>
        </p:nvSpPr>
        <p:spPr/>
        <p:txBody>
          <a:bodyPr/>
          <a:lstStyle/>
          <a:p>
            <a:r>
              <a:rPr lang="en-US" dirty="0"/>
              <a:t>Pray like a Pirate</a:t>
            </a:r>
            <a:endParaRPr lang="ru-RU" dirty="0"/>
          </a:p>
        </p:txBody>
      </p:sp>
      <p:sp>
        <p:nvSpPr>
          <p:cNvPr id="5" name="Text Placeholder 4">
            <a:extLst>
              <a:ext uri="{FF2B5EF4-FFF2-40B4-BE49-F238E27FC236}">
                <a16:creationId xmlns:a16="http://schemas.microsoft.com/office/drawing/2014/main" id="{235F389B-861B-485A-AD81-A9172882D97D}"/>
              </a:ext>
            </a:extLst>
          </p:cNvPr>
          <p:cNvSpPr>
            <a:spLocks noGrp="1"/>
          </p:cNvSpPr>
          <p:nvPr>
            <p:ph type="body" sz="quarter" idx="13"/>
          </p:nvPr>
        </p:nvSpPr>
        <p:spPr/>
        <p:txBody>
          <a:bodyPr>
            <a:normAutofit/>
          </a:bodyPr>
          <a:lstStyle/>
          <a:p>
            <a:r>
              <a:rPr lang="en-US" dirty="0"/>
              <a:t>ARRR</a:t>
            </a:r>
            <a:endParaRPr lang="ru-RU" dirty="0"/>
          </a:p>
        </p:txBody>
      </p:sp>
      <p:sp>
        <p:nvSpPr>
          <p:cNvPr id="6" name="Text Placeholder 5">
            <a:extLst>
              <a:ext uri="{FF2B5EF4-FFF2-40B4-BE49-F238E27FC236}">
                <a16:creationId xmlns:a16="http://schemas.microsoft.com/office/drawing/2014/main" id="{A1FE0C33-CECE-4322-A29C-AEA87CDB13E3}"/>
              </a:ext>
            </a:extLst>
          </p:cNvPr>
          <p:cNvSpPr>
            <a:spLocks noGrp="1"/>
          </p:cNvSpPr>
          <p:nvPr>
            <p:ph type="body" sz="quarter" idx="15"/>
          </p:nvPr>
        </p:nvSpPr>
        <p:spPr>
          <a:xfrm>
            <a:off x="6817897" y="1125545"/>
            <a:ext cx="4707842" cy="2222962"/>
          </a:xfrm>
        </p:spPr>
        <p:txBody>
          <a:bodyPr>
            <a:normAutofit/>
          </a:bodyPr>
          <a:lstStyle/>
          <a:p>
            <a:r>
              <a:rPr lang="en-US" dirty="0"/>
              <a:t>Acknowledge- what is </a:t>
            </a:r>
            <a:r>
              <a:rPr lang="en-US" u="sng" dirty="0"/>
              <a:t>actually</a:t>
            </a:r>
            <a:r>
              <a:rPr lang="en-US" dirty="0"/>
              <a:t> going on with us</a:t>
            </a:r>
          </a:p>
          <a:p>
            <a:r>
              <a:rPr lang="en-US" dirty="0"/>
              <a:t>Relate- Talk to God about it – as boldly as we can</a:t>
            </a:r>
          </a:p>
          <a:p>
            <a:r>
              <a:rPr lang="en-US" dirty="0"/>
              <a:t>Receive – spend that time in silence and Scripture (</a:t>
            </a:r>
            <a:r>
              <a:rPr lang="en-US" dirty="0" err="1"/>
              <a:t>Lectio</a:t>
            </a:r>
            <a:r>
              <a:rPr lang="en-US" dirty="0"/>
              <a:t> Divina)</a:t>
            </a:r>
          </a:p>
          <a:p>
            <a:r>
              <a:rPr lang="en-US" dirty="0"/>
              <a:t>Respond- do something about it, share the grace, or Colloquy</a:t>
            </a:r>
          </a:p>
          <a:p>
            <a:endParaRPr lang="ru-RU" dirty="0"/>
          </a:p>
        </p:txBody>
      </p:sp>
      <p:sp>
        <p:nvSpPr>
          <p:cNvPr id="3" name="Slide Number Placeholder 2">
            <a:extLst>
              <a:ext uri="{FF2B5EF4-FFF2-40B4-BE49-F238E27FC236}">
                <a16:creationId xmlns:a16="http://schemas.microsoft.com/office/drawing/2014/main" id="{077CBD36-E928-427F-BCF4-3FF2B77D4C0D}"/>
              </a:ext>
            </a:extLst>
          </p:cNvPr>
          <p:cNvSpPr>
            <a:spLocks noGrp="1"/>
          </p:cNvSpPr>
          <p:nvPr>
            <p:ph type="sldNum" sz="quarter" idx="10"/>
          </p:nvPr>
        </p:nvSpPr>
        <p:spPr/>
        <p:txBody>
          <a:bodyPr/>
          <a:lstStyle/>
          <a:p>
            <a:fld id="{D495E168-DA5E-4888-8D8A-92B118324C14}" type="slidenum">
              <a:rPr lang="ru-RU" smtClean="0"/>
              <a:pPr/>
              <a:t>7</a:t>
            </a:fld>
            <a:endParaRPr lang="ru-RU" dirty="0"/>
          </a:p>
        </p:txBody>
      </p:sp>
    </p:spTree>
    <p:extLst>
      <p:ext uri="{BB962C8B-B14F-4D97-AF65-F5344CB8AC3E}">
        <p14:creationId xmlns:p14="http://schemas.microsoft.com/office/powerpoint/2010/main" val="2176285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24568C-56E6-4923-BD06-A73B18394849}"/>
              </a:ext>
            </a:extLst>
          </p:cNvPr>
          <p:cNvSpPr>
            <a:spLocks noGrp="1"/>
          </p:cNvSpPr>
          <p:nvPr>
            <p:ph type="title"/>
          </p:nvPr>
        </p:nvSpPr>
        <p:spPr>
          <a:xfrm>
            <a:off x="7572778" y="1918952"/>
            <a:ext cx="3780644" cy="1164386"/>
          </a:xfrm>
        </p:spPr>
        <p:txBody>
          <a:bodyPr>
            <a:normAutofit/>
          </a:bodyPr>
          <a:lstStyle/>
          <a:p>
            <a:r>
              <a:rPr lang="en-US" dirty="0"/>
              <a:t>Acknowledge</a:t>
            </a:r>
            <a:endParaRPr lang="ru-RU" dirty="0"/>
          </a:p>
        </p:txBody>
      </p:sp>
      <p:sp>
        <p:nvSpPr>
          <p:cNvPr id="4" name="Text Placeholder 3">
            <a:extLst>
              <a:ext uri="{FF2B5EF4-FFF2-40B4-BE49-F238E27FC236}">
                <a16:creationId xmlns:a16="http://schemas.microsoft.com/office/drawing/2014/main" id="{0D25F46D-4480-4519-95A2-222F0385239E}"/>
              </a:ext>
            </a:extLst>
          </p:cNvPr>
          <p:cNvSpPr>
            <a:spLocks noGrp="1"/>
          </p:cNvSpPr>
          <p:nvPr>
            <p:ph type="body" sz="quarter" idx="16"/>
          </p:nvPr>
        </p:nvSpPr>
        <p:spPr>
          <a:xfrm>
            <a:off x="7897951" y="3269087"/>
            <a:ext cx="2850711" cy="2252574"/>
          </a:xfrm>
        </p:spPr>
        <p:txBody>
          <a:bodyPr/>
          <a:lstStyle/>
          <a:p>
            <a:r>
              <a:rPr lang="en-US" dirty="0"/>
              <a:t>Being aware </a:t>
            </a:r>
            <a:endParaRPr lang="ru-RU" dirty="0"/>
          </a:p>
        </p:txBody>
      </p:sp>
      <p:sp>
        <p:nvSpPr>
          <p:cNvPr id="2" name="Slide Number Placeholder 1">
            <a:extLst>
              <a:ext uri="{FF2B5EF4-FFF2-40B4-BE49-F238E27FC236}">
                <a16:creationId xmlns:a16="http://schemas.microsoft.com/office/drawing/2014/main" id="{1E8A5CE3-2115-4267-9A88-04013EE991C3}"/>
              </a:ext>
            </a:extLst>
          </p:cNvPr>
          <p:cNvSpPr>
            <a:spLocks noGrp="1"/>
          </p:cNvSpPr>
          <p:nvPr>
            <p:ph type="sldNum" sz="quarter" idx="10"/>
          </p:nvPr>
        </p:nvSpPr>
        <p:spPr/>
        <p:txBody>
          <a:bodyPr/>
          <a:lstStyle/>
          <a:p>
            <a:fld id="{D495E168-DA5E-4888-8D8A-92B118324C14}" type="slidenum">
              <a:rPr lang="ru-RU" smtClean="0"/>
              <a:pPr/>
              <a:t>8</a:t>
            </a:fld>
            <a:endParaRPr lang="ru-RU" dirty="0"/>
          </a:p>
        </p:txBody>
      </p:sp>
      <p:pic>
        <p:nvPicPr>
          <p:cNvPr id="6" name="Online Media 5">
            <a:hlinkClick r:id="" action="ppaction://media"/>
            <a:extLst>
              <a:ext uri="{FF2B5EF4-FFF2-40B4-BE49-F238E27FC236}">
                <a16:creationId xmlns:a16="http://schemas.microsoft.com/office/drawing/2014/main" id="{A3C098EB-C3E4-4495-B82D-C87FD27F02F7}"/>
              </a:ext>
            </a:extLst>
          </p:cNvPr>
          <p:cNvPicPr>
            <a:picLocks noRot="1" noChangeAspect="1"/>
          </p:cNvPicPr>
          <p:nvPr>
            <a:videoFile r:link="rId1"/>
          </p:nvPr>
        </p:nvPicPr>
        <p:blipFill>
          <a:blip r:embed="rId3"/>
          <a:stretch>
            <a:fillRect/>
          </a:stretch>
        </p:blipFill>
        <p:spPr>
          <a:xfrm>
            <a:off x="464457" y="600529"/>
            <a:ext cx="7008786" cy="5147128"/>
          </a:xfrm>
          <a:prstGeom prst="rect">
            <a:avLst/>
          </a:prstGeom>
        </p:spPr>
      </p:pic>
    </p:spTree>
    <p:extLst>
      <p:ext uri="{BB962C8B-B14F-4D97-AF65-F5344CB8AC3E}">
        <p14:creationId xmlns:p14="http://schemas.microsoft.com/office/powerpoint/2010/main" val="2902992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9</a:t>
            </a:fld>
            <a:endParaRPr lang="ru-RU" dirty="0"/>
          </a:p>
        </p:txBody>
      </p:sp>
      <p:sp>
        <p:nvSpPr>
          <p:cNvPr id="4" name="Text Placeholder 3"/>
          <p:cNvSpPr>
            <a:spLocks noGrp="1"/>
          </p:cNvSpPr>
          <p:nvPr>
            <p:ph type="body" sz="quarter" idx="16"/>
          </p:nvPr>
        </p:nvSpPr>
        <p:spPr/>
        <p:txBody>
          <a:bodyPr/>
          <a:lstStyle/>
          <a:p>
            <a:r>
              <a:rPr lang="en-US" dirty="0"/>
              <a:t>Talk to God as the one you loves you the most </a:t>
            </a:r>
          </a:p>
        </p:txBody>
      </p:sp>
      <p:sp>
        <p:nvSpPr>
          <p:cNvPr id="5" name="Title 4"/>
          <p:cNvSpPr>
            <a:spLocks noGrp="1"/>
          </p:cNvSpPr>
          <p:nvPr>
            <p:ph type="title"/>
          </p:nvPr>
        </p:nvSpPr>
        <p:spPr/>
        <p:txBody>
          <a:bodyPr/>
          <a:lstStyle/>
          <a:p>
            <a:r>
              <a:rPr lang="en-US" dirty="0"/>
              <a:t>Relate</a:t>
            </a:r>
          </a:p>
        </p:txBody>
      </p:sp>
      <p:pic>
        <p:nvPicPr>
          <p:cNvPr id="3" name="Online Media 2">
            <a:hlinkClick r:id="" action="ppaction://media"/>
            <a:extLst>
              <a:ext uri="{FF2B5EF4-FFF2-40B4-BE49-F238E27FC236}">
                <a16:creationId xmlns:a16="http://schemas.microsoft.com/office/drawing/2014/main" id="{830E3DE4-D07E-4DD6-8689-228F91E992FB}"/>
              </a:ext>
            </a:extLst>
          </p:cNvPr>
          <p:cNvPicPr>
            <a:picLocks noRot="1" noChangeAspect="1"/>
          </p:cNvPicPr>
          <p:nvPr>
            <a:videoFile r:link="rId1"/>
          </p:nvPr>
        </p:nvPicPr>
        <p:blipFill>
          <a:blip r:embed="rId3"/>
          <a:stretch>
            <a:fillRect/>
          </a:stretch>
        </p:blipFill>
        <p:spPr>
          <a:xfrm>
            <a:off x="329381" y="729074"/>
            <a:ext cx="8300153" cy="4668836"/>
          </a:xfrm>
          <a:prstGeom prst="rect">
            <a:avLst/>
          </a:prstGeom>
        </p:spPr>
      </p:pic>
    </p:spTree>
    <p:extLst>
      <p:ext uri="{BB962C8B-B14F-4D97-AF65-F5344CB8AC3E}">
        <p14:creationId xmlns:p14="http://schemas.microsoft.com/office/powerpoint/2010/main" val="1909623623"/>
      </p:ext>
    </p:extLst>
  </p:cSld>
  <p:clrMapOvr>
    <a:masterClrMapping/>
  </p:clrMapOvr>
</p:sld>
</file>

<file path=ppt/theme/theme1.xml><?xml version="1.0" encoding="utf-8"?>
<a:theme xmlns:a="http://schemas.openxmlformats.org/drawingml/2006/main" name="Office Theme">
  <a:themeElements>
    <a:clrScheme name="Custom 24">
      <a:dk1>
        <a:sysClr val="windowText" lastClr="000000"/>
      </a:dk1>
      <a:lt1>
        <a:sysClr val="window" lastClr="FFFFFF"/>
      </a:lt1>
      <a:dk2>
        <a:srgbClr val="64AC00"/>
      </a:dk2>
      <a:lt2>
        <a:srgbClr val="CBFF00"/>
      </a:lt2>
      <a:accent1>
        <a:srgbClr val="002E62"/>
      </a:accent1>
      <a:accent2>
        <a:srgbClr val="004CB9"/>
      </a:accent2>
      <a:accent3>
        <a:srgbClr val="005500"/>
      </a:accent3>
      <a:accent4>
        <a:srgbClr val="16B3DC"/>
      </a:accent4>
      <a:accent5>
        <a:srgbClr val="F9DC5C"/>
      </a:accent5>
      <a:accent6>
        <a:srgbClr val="EF626C"/>
      </a:accent6>
      <a:hlink>
        <a:srgbClr val="FFFFFF"/>
      </a:hlink>
      <a:folHlink>
        <a:srgbClr val="FFFFFF"/>
      </a:folHlink>
    </a:clrScheme>
    <a:fontScheme name="Custom 21">
      <a:majorFont>
        <a:latin typeface="Gill Sans MT"/>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TF22977542_Outdoors presentation_RVA_v4.potx" id="{6CD96AFB-7D75-48FF-A856-C8B82BF3C12B}" vid="{1E6ACFD4-3AE6-4944-B76B-DA44E915EC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f9b5fb72-cd33-4842-94ad-56c8eb7a2b3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3080FEDE3525247BF754142DDC1960D" ma:contentTypeVersion="14" ma:contentTypeDescription="Create a new document." ma:contentTypeScope="" ma:versionID="6282043748cf469f299df87e026177a9">
  <xsd:schema xmlns:xsd="http://www.w3.org/2001/XMLSchema" xmlns:xs="http://www.w3.org/2001/XMLSchema" xmlns:p="http://schemas.microsoft.com/office/2006/metadata/properties" xmlns:ns3="f9b5fb72-cd33-4842-94ad-56c8eb7a2b34" xmlns:ns4="d26dd399-85c3-44ad-a2c5-bca064e9ca0c" targetNamespace="http://schemas.microsoft.com/office/2006/metadata/properties" ma:root="true" ma:fieldsID="7c1154146dbe5e0803204f383ce4fbbb" ns3:_="" ns4:_="">
    <xsd:import namespace="f9b5fb72-cd33-4842-94ad-56c8eb7a2b34"/>
    <xsd:import namespace="d26dd399-85c3-44ad-a2c5-bca064e9ca0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b5fb72-cd33-4842-94ad-56c8eb7a2b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6dd399-85c3-44ad-a2c5-bca064e9ca0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60B100-7079-4DE7-AF7C-20BFB1D62C46}">
  <ds:schemaRefs>
    <ds:schemaRef ds:uri="http://schemas.microsoft.com/sharepoint/v3/contenttype/forms"/>
  </ds:schemaRefs>
</ds:datastoreItem>
</file>

<file path=customXml/itemProps2.xml><?xml version="1.0" encoding="utf-8"?>
<ds:datastoreItem xmlns:ds="http://schemas.openxmlformats.org/officeDocument/2006/customXml" ds:itemID="{826A71AF-4CF2-4B95-BFB6-5C27500258C6}">
  <ds:schemaRefs>
    <ds:schemaRef ds:uri="http://www.w3.org/XML/1998/namespace"/>
    <ds:schemaRef ds:uri="http://purl.org/dc/dcmitype/"/>
    <ds:schemaRef ds:uri="f9b5fb72-cd33-4842-94ad-56c8eb7a2b34"/>
    <ds:schemaRef ds:uri="http://purl.org/dc/elements/1.1/"/>
    <ds:schemaRef ds:uri="http://schemas.microsoft.com/office/2006/documentManagement/types"/>
    <ds:schemaRef ds:uri="http://purl.org/dc/terms/"/>
    <ds:schemaRef ds:uri="d26dd399-85c3-44ad-a2c5-bca064e9ca0c"/>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596EB8CC-2C47-44A8-8D8A-BEB96F721E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b5fb72-cd33-4842-94ad-56c8eb7a2b34"/>
    <ds:schemaRef ds:uri="d26dd399-85c3-44ad-a2c5-bca064e9ca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Outdoors presentation</Template>
  <TotalTime>0</TotalTime>
  <Words>737</Words>
  <Application>Microsoft Office PowerPoint</Application>
  <PresentationFormat>Widescreen</PresentationFormat>
  <Paragraphs>119</Paragraphs>
  <Slides>21</Slides>
  <Notes>0</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Franklin Gothic Book</vt:lpstr>
      <vt:lpstr>Gill Sans MT</vt:lpstr>
      <vt:lpstr>Office Theme</vt:lpstr>
      <vt:lpstr>Praying 201…squirrel!</vt:lpstr>
      <vt:lpstr>Relationship Identity Mission (RIM)</vt:lpstr>
      <vt:lpstr>Relationship</vt:lpstr>
      <vt:lpstr>Kerygma </vt:lpstr>
      <vt:lpstr>Identity </vt:lpstr>
      <vt:lpstr>Mission</vt:lpstr>
      <vt:lpstr>Pray like a Pirate</vt:lpstr>
      <vt:lpstr>Acknowledge</vt:lpstr>
      <vt:lpstr>Relate</vt:lpstr>
      <vt:lpstr>Receive</vt:lpstr>
      <vt:lpstr>Respond</vt:lpstr>
      <vt:lpstr>What distracts us in prayer?</vt:lpstr>
      <vt:lpstr>Why do we dislike Silence?</vt:lpstr>
      <vt:lpstr>In silence I can’t hide!</vt:lpstr>
      <vt:lpstr>Understanding Our Sinfulness</vt:lpstr>
      <vt:lpstr>PowerPoint Presentation</vt:lpstr>
      <vt:lpstr>What I believe influences what I do</vt:lpstr>
      <vt:lpstr>PowerPoint Presentation</vt:lpstr>
      <vt:lpstr>PowerPoint Presentation</vt:lpstr>
      <vt:lpstr>Unbound 5 keys</vt:lpstr>
      <vt:lpstr>“I am the Way, The Truth and the life The Truth will set you free!!”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2022-01-25T03:43:10Z</dcterms:created>
  <dcterms:modified xsi:type="dcterms:W3CDTF">2022-02-03T16:21:55Z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0x01010073080FEDE3525247BF754142DDC1960D</vt:lpwstr>
  </property>
</Properties>
</file>